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65"/>
    <p:restoredTop sz="80816"/>
  </p:normalViewPr>
  <p:slideViewPr>
    <p:cSldViewPr snapToGrid="0">
      <p:cViewPr>
        <p:scale>
          <a:sx n="82" d="100"/>
          <a:sy n="82" d="100"/>
        </p:scale>
        <p:origin x="191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65" d="100"/>
          <a:sy n="165" d="100"/>
        </p:scale>
        <p:origin x="1656" y="-17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EDCD3-7CA2-6048-ACD2-9BA3862F8AE2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530CA-E422-1049-868C-1F18E0B6C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Leo, get on the bus</a:t>
            </a:r>
          </a:p>
          <a:p>
            <a:r>
              <a:rPr lang="en-US" dirty="0"/>
              <a:t>Francisca, if wasn’t your week</a:t>
            </a:r>
          </a:p>
          <a:p>
            <a:r>
              <a:rPr lang="en-US" dirty="0" err="1"/>
              <a:t>Saray</a:t>
            </a:r>
            <a:r>
              <a:rPr lang="en-US" dirty="0"/>
              <a:t>, same</a:t>
            </a:r>
          </a:p>
          <a:p>
            <a:r>
              <a:rPr lang="en-US" dirty="0" err="1"/>
              <a:t>Beto</a:t>
            </a:r>
            <a:r>
              <a:rPr lang="en-US" dirty="0"/>
              <a:t>, you did well but people are out-growing you, kick it up</a:t>
            </a:r>
          </a:p>
          <a:p>
            <a:r>
              <a:rPr lang="en-US" dirty="0"/>
              <a:t>Aylin, good job, keep working on it</a:t>
            </a:r>
          </a:p>
          <a:p>
            <a:r>
              <a:rPr lang="en-US" dirty="0"/>
              <a:t>Karyme, you’re right where you need to be</a:t>
            </a:r>
          </a:p>
          <a:p>
            <a:r>
              <a:rPr lang="en-US" dirty="0"/>
              <a:t>Adilene, a little inconsistent, but you’re a winner</a:t>
            </a:r>
          </a:p>
          <a:p>
            <a:r>
              <a:rPr lang="en-US" dirty="0"/>
              <a:t>Ruby, well done this week</a:t>
            </a:r>
          </a:p>
          <a:p>
            <a:r>
              <a:rPr lang="en-US" dirty="0"/>
              <a:t>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530CA-E422-1049-868C-1F18E0B6C6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2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3EE5-CE37-0E25-30EF-ADF44BA53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B2900-20B2-C7BA-2D6C-AA51BAB62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33372-5A51-810E-899B-58D1BB22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014A2-2D1D-7862-CBA7-8563F4AB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BC90E-ADE2-CF9A-79E2-61427CCE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3520-34C5-8025-8EAD-2371DB87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C3E82-5416-C48A-8C08-425C9B573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81C60-4E1D-B9F5-C7B7-CCDEFE99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45E55-CF77-314D-868F-B0C9BB71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9A759-CB16-9DB2-8E63-A85E6BBF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90BD5B-26C5-96F4-53D1-44A44317B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AD3C6-DA26-1604-249D-8B8C79F5A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8346E-5926-9779-7B66-3D6B7186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8EAA4-8684-0C4A-B7C7-9A1CFF9A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D123-6DDF-AE01-593A-FDB172FD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B46E-D294-8E78-367C-1691663B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D700B-BDA0-9B3E-0B0A-8BCD7DEBF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33618-E791-01A0-D398-863814AE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7406-878D-D620-0C81-4840F3FA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FF976-618E-7DBC-02F9-57623025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9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466-A6CC-D530-749E-1EE61824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E1F8E-A1C5-7175-73C7-B5C76D067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1DD60-8427-B147-4358-A06D87E4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B0F6F-86B6-950F-4BBB-96A9DAB8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E9F57-D2EB-0EE6-C906-97B0812A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FB60-D58D-07B1-5D67-D3C5F609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4150A-80F8-EC7F-3FB1-C1215C110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4BB89-C45D-1042-CE50-41B5A0E6A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8BC98-DF48-EC6C-0187-51B6A13D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BEFFC-CE67-B1C9-7F60-3B3F4158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A0323-84A1-6FAE-D839-9788FBB9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2962-4680-65EC-E0EE-21B28ACE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09420-72A8-2CAA-AE90-4665F5BF9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277AB-B55A-2D96-1EF8-809481D6F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8489A-E84D-A1D8-8CA7-AFE43D3D1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61B2B-9474-0EB4-763F-CA674EDEA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9E0F0-CF17-42AF-63C5-E6ADA6B5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DD146-ECC0-1B5C-E3BE-72154F23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22B73-BE75-AA7A-9AAD-BA2233E2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5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02D2-4CF8-CAE7-BC12-E3BE09F4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ABE4F-F7A5-7CD0-64B0-EC877E67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E5E24-72C2-4264-4A66-109A5933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D7CEE-5179-4966-56ED-FEB27BAA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64A83-E05D-7196-B0EE-435CC6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EF102-3DD2-9103-CEAC-49C298E9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CBC6A-F53D-4A79-156E-BB9156F4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7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DA30-C86E-ABEF-1C87-E91FAC1D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0D019-40D3-63DB-F1A8-EEA99D445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B7EF9-5E17-39DE-1700-5AEEAA227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78AAB-C96C-06C9-EDFF-3971CDFE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6700E-82A7-023E-36FB-D64AFF0F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C6F04-6B0C-BE06-1F1A-EEA55E3B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903F-C188-4514-9742-7C5ACB70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4C652-E16B-DBE0-9736-8A685133C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8B2EB-3211-73D4-6E77-FB2D8DF34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0BA08-8EA6-1378-A4C2-769E8896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77866-840E-D21B-770E-25FB92D7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2D659-260F-C1D5-8E0E-51A90DA1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060A2-E788-A1A6-16F7-BDC46AF6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AA274-9091-DA8A-13BB-81344A15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1083F-C35A-7AAD-EB9B-E55AAA385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A5B3-0CC0-C448-BD50-10B79098967C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20B6A-3588-6FE6-5E6C-12805308D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F4D59-89E5-5B59-3A6C-4ADB4AE72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460C8-1453-3E47-8C98-96003708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2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1FD3DBB-4AD8-37C9-A3DA-33F5744348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AE22F0-A886-61DF-0A6A-9BBF2D73F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67" y="4571992"/>
            <a:ext cx="1488637" cy="198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D4D69-E6AA-06E6-EC88-1C93F8CF7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87163" y="4819128"/>
            <a:ext cx="1977097" cy="1482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A1438F-C80D-5805-F6B4-E8FC025AE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272" y="1408642"/>
            <a:ext cx="1482821" cy="1977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86619-7B61-9C75-F74A-43FCCB284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991" y="4571993"/>
            <a:ext cx="1482821" cy="1977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CE734D-38A8-7C29-895A-C58967EA3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929" y="2397190"/>
            <a:ext cx="1488636" cy="1977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5238DE-676F-F985-F4E6-5BADE84D4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41" y="2397190"/>
            <a:ext cx="1112116" cy="1977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59FE7-F579-3AEF-809C-507627915D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086" y="2397191"/>
            <a:ext cx="1487764" cy="19770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DAB980-AD82-9C7F-615C-13E50E4CF57E}"/>
              </a:ext>
            </a:extLst>
          </p:cNvPr>
          <p:cNvSpPr txBox="1"/>
          <p:nvPr/>
        </p:nvSpPr>
        <p:spPr>
          <a:xfrm>
            <a:off x="10132541" y="7500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DBDA18-835C-E0C6-E21B-020A98CD0665}"/>
              </a:ext>
            </a:extLst>
          </p:cNvPr>
          <p:cNvSpPr txBox="1"/>
          <p:nvPr/>
        </p:nvSpPr>
        <p:spPr>
          <a:xfrm>
            <a:off x="11405286" y="3262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6536D-3BA0-E753-2DC8-F75BA6520350}"/>
              </a:ext>
            </a:extLst>
          </p:cNvPr>
          <p:cNvSpPr txBox="1"/>
          <p:nvPr/>
        </p:nvSpPr>
        <p:spPr>
          <a:xfrm>
            <a:off x="5102024" y="3968829"/>
            <a:ext cx="664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Ruby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447A3C-2751-6AE0-1A1C-67B54D9D7EA3}"/>
              </a:ext>
            </a:extLst>
          </p:cNvPr>
          <p:cNvSpPr txBox="1"/>
          <p:nvPr/>
        </p:nvSpPr>
        <p:spPr>
          <a:xfrm>
            <a:off x="6335871" y="3968829"/>
            <a:ext cx="962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Adilene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5EB59-A1E3-B18B-3ADC-8836C5CDB55C}"/>
              </a:ext>
            </a:extLst>
          </p:cNvPr>
          <p:cNvSpPr txBox="1"/>
          <p:nvPr/>
        </p:nvSpPr>
        <p:spPr>
          <a:xfrm>
            <a:off x="5868617" y="6183762"/>
            <a:ext cx="630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Beto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11800C-67AD-DD5B-A657-52943D0C0466}"/>
              </a:ext>
            </a:extLst>
          </p:cNvPr>
          <p:cNvSpPr txBox="1"/>
          <p:nvPr/>
        </p:nvSpPr>
        <p:spPr>
          <a:xfrm>
            <a:off x="8961299" y="6187510"/>
            <a:ext cx="112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Francisca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3452D8-A390-75EC-957D-D75C01016338}"/>
              </a:ext>
            </a:extLst>
          </p:cNvPr>
          <p:cNvSpPr txBox="1"/>
          <p:nvPr/>
        </p:nvSpPr>
        <p:spPr>
          <a:xfrm>
            <a:off x="10696123" y="3016405"/>
            <a:ext cx="112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ighlight>
                  <a:srgbClr val="FFFF00"/>
                </a:highlight>
              </a:rPr>
              <a:t>Leo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3E766-4F0A-1342-4E28-8693CF548DF0}"/>
              </a:ext>
            </a:extLst>
          </p:cNvPr>
          <p:cNvSpPr txBox="1"/>
          <p:nvPr/>
        </p:nvSpPr>
        <p:spPr>
          <a:xfrm>
            <a:off x="7457614" y="6179754"/>
            <a:ext cx="76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Saray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5D2836-ED31-ADAA-1DC4-15D47F6675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9942" y="4588727"/>
            <a:ext cx="1482821" cy="19770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1378D9-23B3-0E74-122C-8ACCEAD74587}"/>
              </a:ext>
            </a:extLst>
          </p:cNvPr>
          <p:cNvSpPr txBox="1"/>
          <p:nvPr/>
        </p:nvSpPr>
        <p:spPr>
          <a:xfrm>
            <a:off x="7916222" y="3997197"/>
            <a:ext cx="1021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ighlight>
                  <a:srgbClr val="FFFF00"/>
                </a:highlight>
              </a:rPr>
              <a:t>Karyme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37D1C6-48C1-3966-C09F-3CEB132FB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3426">
            <a:off x="6783393" y="195265"/>
            <a:ext cx="1081695" cy="1924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2D295D-29E6-6E3C-D57F-88015187AE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17869">
            <a:off x="5685183" y="396142"/>
            <a:ext cx="1271055" cy="16947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201020-F0A1-EEF5-3389-94D879FAD5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444563">
            <a:off x="6442540" y="1096258"/>
            <a:ext cx="796267" cy="14169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90EE4AC-4037-064F-03F2-9ADCE0E1F058}"/>
              </a:ext>
            </a:extLst>
          </p:cNvPr>
          <p:cNvSpPr txBox="1"/>
          <p:nvPr/>
        </p:nvSpPr>
        <p:spPr>
          <a:xfrm>
            <a:off x="6632156" y="1901345"/>
            <a:ext cx="1260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ighlight>
                  <a:srgbClr val="FFFF00"/>
                </a:highlight>
              </a:rPr>
              <a:t>The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96ED97-64FD-3C16-85DC-AE4EDF8E5818}"/>
              </a:ext>
            </a:extLst>
          </p:cNvPr>
          <p:cNvSpPr txBox="1"/>
          <p:nvPr/>
        </p:nvSpPr>
        <p:spPr>
          <a:xfrm>
            <a:off x="4121144" y="6213983"/>
            <a:ext cx="664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Aylin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66EBF5-8A6A-1386-3545-30D0059A84CE}"/>
              </a:ext>
            </a:extLst>
          </p:cNvPr>
          <p:cNvSpPr/>
          <p:nvPr/>
        </p:nvSpPr>
        <p:spPr>
          <a:xfrm>
            <a:off x="8382977" y="4351031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AC57AF-90E5-AF79-16BD-ACEFC1D3AA4C}"/>
              </a:ext>
            </a:extLst>
          </p:cNvPr>
          <p:cNvSpPr/>
          <p:nvPr/>
        </p:nvSpPr>
        <p:spPr>
          <a:xfrm>
            <a:off x="6549368" y="4351031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D70B0E-2D54-6C82-5A3E-0C5F8037908A}"/>
              </a:ext>
            </a:extLst>
          </p:cNvPr>
          <p:cNvSpPr/>
          <p:nvPr/>
        </p:nvSpPr>
        <p:spPr>
          <a:xfrm>
            <a:off x="4749242" y="4351031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1B3EFF-940B-A991-77E0-C1799E67DFF8}"/>
              </a:ext>
            </a:extLst>
          </p:cNvPr>
          <p:cNvSpPr/>
          <p:nvPr/>
        </p:nvSpPr>
        <p:spPr>
          <a:xfrm>
            <a:off x="2963575" y="4351031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E47F4F-85BD-3AF3-7D37-88624DA58309}"/>
              </a:ext>
            </a:extLst>
          </p:cNvPr>
          <p:cNvSpPr/>
          <p:nvPr/>
        </p:nvSpPr>
        <p:spPr>
          <a:xfrm>
            <a:off x="7290165" y="2254450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2673D7-EF7E-3761-1191-7DEA65095905}"/>
              </a:ext>
            </a:extLst>
          </p:cNvPr>
          <p:cNvSpPr/>
          <p:nvPr/>
        </p:nvSpPr>
        <p:spPr>
          <a:xfrm>
            <a:off x="5705721" y="2244358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C86F0D-CF71-6017-814E-379369646E8F}"/>
              </a:ext>
            </a:extLst>
          </p:cNvPr>
          <p:cNvSpPr/>
          <p:nvPr/>
        </p:nvSpPr>
        <p:spPr>
          <a:xfrm>
            <a:off x="4120604" y="2240901"/>
            <a:ext cx="1749564" cy="2404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65F44-0B06-4C58-3060-2EE28474342D}"/>
              </a:ext>
            </a:extLst>
          </p:cNvPr>
          <p:cNvSpPr/>
          <p:nvPr/>
        </p:nvSpPr>
        <p:spPr>
          <a:xfrm>
            <a:off x="5544360" y="-1"/>
            <a:ext cx="2465492" cy="28608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9B83D6-CCCC-4921-AD05-FEBB41C65E4B}"/>
              </a:ext>
            </a:extLst>
          </p:cNvPr>
          <p:cNvSpPr/>
          <p:nvPr/>
        </p:nvSpPr>
        <p:spPr>
          <a:xfrm>
            <a:off x="10017123" y="1192084"/>
            <a:ext cx="1980424" cy="25163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1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75</Words>
  <Application>Microsoft Macintosh PowerPoint</Application>
  <PresentationFormat>Widescreen</PresentationFormat>
  <Paragraphs>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Alaniz</dc:creator>
  <cp:lastModifiedBy>Luis Alaniz</cp:lastModifiedBy>
  <cp:revision>1</cp:revision>
  <dcterms:created xsi:type="dcterms:W3CDTF">2023-01-31T21:51:26Z</dcterms:created>
  <dcterms:modified xsi:type="dcterms:W3CDTF">2023-01-31T22:56:49Z</dcterms:modified>
</cp:coreProperties>
</file>