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2" r:id="rId6"/>
    <p:sldId id="261" r:id="rId7"/>
    <p:sldId id="263" r:id="rId8"/>
    <p:sldId id="264" r:id="rId9"/>
    <p:sldId id="265" r:id="rId10"/>
    <p:sldId id="268"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327"/>
  </p:normalViewPr>
  <p:slideViewPr>
    <p:cSldViewPr snapToGrid="0">
      <p:cViewPr>
        <p:scale>
          <a:sx n="101" d="100"/>
          <a:sy n="101" d="100"/>
        </p:scale>
        <p:origin x="1544" y="1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F23727-5569-E84D-A8E7-9674F0C08D08}" type="doc">
      <dgm:prSet loTypeId="urn:microsoft.com/office/officeart/2005/8/layout/hChevron3" loCatId="list" qsTypeId="urn:microsoft.com/office/officeart/2005/8/quickstyle/simple1" qsCatId="simple" csTypeId="urn:microsoft.com/office/officeart/2005/8/colors/colorful1" csCatId="colorful"/>
      <dgm:spPr/>
      <dgm:t>
        <a:bodyPr/>
        <a:lstStyle/>
        <a:p>
          <a:endParaRPr lang="en-US"/>
        </a:p>
      </dgm:t>
    </dgm:pt>
    <dgm:pt modelId="{FC112A27-16A3-B647-8398-F50F711568C8}">
      <dgm:prSet/>
      <dgm:spPr/>
      <dgm:t>
        <a:bodyPr/>
        <a:lstStyle/>
        <a:p>
          <a:r>
            <a:rPr lang="en-US"/>
            <a:t>Establish a sense of urgency</a:t>
          </a:r>
        </a:p>
      </dgm:t>
    </dgm:pt>
    <dgm:pt modelId="{B73315D0-0227-FA4A-AD57-CFDF2239B2B8}" type="parTrans" cxnId="{879F34A3-37DC-7442-A6BA-ACC58A1A4502}">
      <dgm:prSet/>
      <dgm:spPr/>
      <dgm:t>
        <a:bodyPr/>
        <a:lstStyle/>
        <a:p>
          <a:endParaRPr lang="en-US"/>
        </a:p>
      </dgm:t>
    </dgm:pt>
    <dgm:pt modelId="{80914841-56AB-1448-A6F3-859879AAF189}" type="sibTrans" cxnId="{879F34A3-37DC-7442-A6BA-ACC58A1A4502}">
      <dgm:prSet/>
      <dgm:spPr/>
      <dgm:t>
        <a:bodyPr/>
        <a:lstStyle/>
        <a:p>
          <a:endParaRPr lang="en-US"/>
        </a:p>
      </dgm:t>
    </dgm:pt>
    <dgm:pt modelId="{AB826C16-0026-8F44-AA77-B2EC32DBF1E9}">
      <dgm:prSet/>
      <dgm:spPr/>
      <dgm:t>
        <a:bodyPr/>
        <a:lstStyle/>
        <a:p>
          <a:r>
            <a:rPr lang="en-US"/>
            <a:t>Create a guiding coalition</a:t>
          </a:r>
        </a:p>
      </dgm:t>
    </dgm:pt>
    <dgm:pt modelId="{113C4362-B47C-E040-A46B-EC4333B43529}" type="parTrans" cxnId="{6DF6D5A9-FC11-6E4B-855E-2BC85D6FEE8B}">
      <dgm:prSet/>
      <dgm:spPr/>
      <dgm:t>
        <a:bodyPr/>
        <a:lstStyle/>
        <a:p>
          <a:endParaRPr lang="en-US"/>
        </a:p>
      </dgm:t>
    </dgm:pt>
    <dgm:pt modelId="{8074EDD9-86D4-4748-98F5-4EAA2B516546}" type="sibTrans" cxnId="{6DF6D5A9-FC11-6E4B-855E-2BC85D6FEE8B}">
      <dgm:prSet/>
      <dgm:spPr/>
      <dgm:t>
        <a:bodyPr/>
        <a:lstStyle/>
        <a:p>
          <a:endParaRPr lang="en-US"/>
        </a:p>
      </dgm:t>
    </dgm:pt>
    <dgm:pt modelId="{359D24EF-EA6C-A243-9F35-D45B8E6D4981}">
      <dgm:prSet/>
      <dgm:spPr/>
      <dgm:t>
        <a:bodyPr/>
        <a:lstStyle/>
        <a:p>
          <a:r>
            <a:rPr lang="en-US"/>
            <a:t>Develop both a vision and a strategy</a:t>
          </a:r>
        </a:p>
      </dgm:t>
    </dgm:pt>
    <dgm:pt modelId="{23166278-66B9-DC43-9D64-21618309A2DC}" type="parTrans" cxnId="{33CC41B4-2A8A-4943-A978-13347F62DFA2}">
      <dgm:prSet/>
      <dgm:spPr/>
      <dgm:t>
        <a:bodyPr/>
        <a:lstStyle/>
        <a:p>
          <a:endParaRPr lang="en-US"/>
        </a:p>
      </dgm:t>
    </dgm:pt>
    <dgm:pt modelId="{FEB63093-0674-0F40-B372-3A9C9570D1B4}" type="sibTrans" cxnId="{33CC41B4-2A8A-4943-A978-13347F62DFA2}">
      <dgm:prSet/>
      <dgm:spPr/>
      <dgm:t>
        <a:bodyPr/>
        <a:lstStyle/>
        <a:p>
          <a:endParaRPr lang="en-US"/>
        </a:p>
      </dgm:t>
    </dgm:pt>
    <dgm:pt modelId="{FB4E0A89-140D-5848-AECC-A47FBE09C2B9}">
      <dgm:prSet/>
      <dgm:spPr/>
      <dgm:t>
        <a:bodyPr/>
        <a:lstStyle/>
        <a:p>
          <a:r>
            <a:rPr lang="en-US"/>
            <a:t>Communicate the vision</a:t>
          </a:r>
        </a:p>
      </dgm:t>
    </dgm:pt>
    <dgm:pt modelId="{EFC73300-613F-664D-9734-8352B0B89735}" type="parTrans" cxnId="{5561F7B2-677D-A243-A3B2-D4948D496257}">
      <dgm:prSet/>
      <dgm:spPr/>
      <dgm:t>
        <a:bodyPr/>
        <a:lstStyle/>
        <a:p>
          <a:endParaRPr lang="en-US"/>
        </a:p>
      </dgm:t>
    </dgm:pt>
    <dgm:pt modelId="{2EDE41BA-3EED-A248-8C24-7DF5B5F213CB}" type="sibTrans" cxnId="{5561F7B2-677D-A243-A3B2-D4948D496257}">
      <dgm:prSet/>
      <dgm:spPr/>
      <dgm:t>
        <a:bodyPr/>
        <a:lstStyle/>
        <a:p>
          <a:endParaRPr lang="en-US"/>
        </a:p>
      </dgm:t>
    </dgm:pt>
    <dgm:pt modelId="{37C9F72B-F3BE-9243-9FEF-2C7DC1365183}">
      <dgm:prSet/>
      <dgm:spPr/>
      <dgm:t>
        <a:bodyPr/>
        <a:lstStyle/>
        <a:p>
          <a:r>
            <a:rPr lang="en-US" dirty="0"/>
            <a:t>Empower employees to act</a:t>
          </a:r>
        </a:p>
      </dgm:t>
    </dgm:pt>
    <dgm:pt modelId="{B320144B-2FA1-194B-8663-74EC467C88EE}" type="parTrans" cxnId="{76279500-DBF8-9747-B4C8-AED1942F8C15}">
      <dgm:prSet/>
      <dgm:spPr/>
      <dgm:t>
        <a:bodyPr/>
        <a:lstStyle/>
        <a:p>
          <a:endParaRPr lang="en-US"/>
        </a:p>
      </dgm:t>
    </dgm:pt>
    <dgm:pt modelId="{33D4E2D6-A79B-A440-9BA4-BA14499B2E42}" type="sibTrans" cxnId="{76279500-DBF8-9747-B4C8-AED1942F8C15}">
      <dgm:prSet/>
      <dgm:spPr/>
      <dgm:t>
        <a:bodyPr/>
        <a:lstStyle/>
        <a:p>
          <a:endParaRPr lang="en-US"/>
        </a:p>
      </dgm:t>
    </dgm:pt>
    <dgm:pt modelId="{72AD2DB6-68C4-E84F-9DA7-B9737B8ADD62}">
      <dgm:prSet/>
      <dgm:spPr/>
      <dgm:t>
        <a:bodyPr/>
        <a:lstStyle/>
        <a:p>
          <a:r>
            <a:rPr lang="en-US"/>
            <a:t>Generate short-term wins</a:t>
          </a:r>
        </a:p>
      </dgm:t>
    </dgm:pt>
    <dgm:pt modelId="{3D10CB47-93CB-5641-AAA1-4912E9699438}" type="parTrans" cxnId="{119EDD66-A273-E94D-A563-936DBB0D0761}">
      <dgm:prSet/>
      <dgm:spPr/>
      <dgm:t>
        <a:bodyPr/>
        <a:lstStyle/>
        <a:p>
          <a:endParaRPr lang="en-US"/>
        </a:p>
      </dgm:t>
    </dgm:pt>
    <dgm:pt modelId="{E7EEFB29-938A-DB4F-BFAE-EF9DFBDB6D8A}" type="sibTrans" cxnId="{119EDD66-A273-E94D-A563-936DBB0D0761}">
      <dgm:prSet/>
      <dgm:spPr/>
      <dgm:t>
        <a:bodyPr/>
        <a:lstStyle/>
        <a:p>
          <a:endParaRPr lang="en-US"/>
        </a:p>
      </dgm:t>
    </dgm:pt>
    <dgm:pt modelId="{5003993E-43A9-AC47-881F-DA8A5403CECB}">
      <dgm:prSet/>
      <dgm:spPr/>
      <dgm:t>
        <a:bodyPr/>
        <a:lstStyle/>
        <a:p>
          <a:r>
            <a:rPr lang="en-US"/>
            <a:t>Consolidate gains to build momentum</a:t>
          </a:r>
        </a:p>
      </dgm:t>
    </dgm:pt>
    <dgm:pt modelId="{134798B9-49A9-B344-AD96-DF1A12863C33}" type="parTrans" cxnId="{326C8D94-CF5F-9542-A7D8-6029A1555A66}">
      <dgm:prSet/>
      <dgm:spPr/>
      <dgm:t>
        <a:bodyPr/>
        <a:lstStyle/>
        <a:p>
          <a:endParaRPr lang="en-US"/>
        </a:p>
      </dgm:t>
    </dgm:pt>
    <dgm:pt modelId="{267AE5D4-21F9-7946-A512-1C8D1376E07E}" type="sibTrans" cxnId="{326C8D94-CF5F-9542-A7D8-6029A1555A66}">
      <dgm:prSet/>
      <dgm:spPr/>
      <dgm:t>
        <a:bodyPr/>
        <a:lstStyle/>
        <a:p>
          <a:endParaRPr lang="en-US"/>
        </a:p>
      </dgm:t>
    </dgm:pt>
    <dgm:pt modelId="{015F6CF2-014D-AF41-A9CB-46AB3295F1A0}">
      <dgm:prSet/>
      <dgm:spPr/>
      <dgm:t>
        <a:bodyPr/>
        <a:lstStyle/>
        <a:p>
          <a:r>
            <a:rPr lang="en-US"/>
            <a:t>Anchor changes in the culture</a:t>
          </a:r>
        </a:p>
      </dgm:t>
    </dgm:pt>
    <dgm:pt modelId="{04AF28B9-2BC5-6D48-BD6C-45ADCEC1846E}" type="parTrans" cxnId="{276BF1C3-73A1-B847-A692-9E55D26542C3}">
      <dgm:prSet/>
      <dgm:spPr/>
      <dgm:t>
        <a:bodyPr/>
        <a:lstStyle/>
        <a:p>
          <a:endParaRPr lang="en-US"/>
        </a:p>
      </dgm:t>
    </dgm:pt>
    <dgm:pt modelId="{9BB78284-B6E4-5D4C-A4F7-28374AB94EDF}" type="sibTrans" cxnId="{276BF1C3-73A1-B847-A692-9E55D26542C3}">
      <dgm:prSet/>
      <dgm:spPr/>
      <dgm:t>
        <a:bodyPr/>
        <a:lstStyle/>
        <a:p>
          <a:endParaRPr lang="en-US"/>
        </a:p>
      </dgm:t>
    </dgm:pt>
    <dgm:pt modelId="{9415D233-60B0-6947-B2D1-5D4B1C1C973B}" type="pres">
      <dgm:prSet presAssocID="{8FF23727-5569-E84D-A8E7-9674F0C08D08}" presName="Name0" presStyleCnt="0">
        <dgm:presLayoutVars>
          <dgm:dir/>
          <dgm:resizeHandles val="exact"/>
        </dgm:presLayoutVars>
      </dgm:prSet>
      <dgm:spPr/>
    </dgm:pt>
    <dgm:pt modelId="{CF7FCDC0-6BBC-8942-BAFE-161A116FDB96}" type="pres">
      <dgm:prSet presAssocID="{FC112A27-16A3-B647-8398-F50F711568C8}" presName="parTxOnly" presStyleLbl="node1" presStyleIdx="0" presStyleCnt="8">
        <dgm:presLayoutVars>
          <dgm:bulletEnabled val="1"/>
        </dgm:presLayoutVars>
      </dgm:prSet>
      <dgm:spPr/>
    </dgm:pt>
    <dgm:pt modelId="{4A0B9280-BF6F-6B47-99D9-7835FFF8B678}" type="pres">
      <dgm:prSet presAssocID="{80914841-56AB-1448-A6F3-859879AAF189}" presName="parSpace" presStyleCnt="0"/>
      <dgm:spPr/>
    </dgm:pt>
    <dgm:pt modelId="{382FD23B-0D46-2D4B-98B5-482E5956F4FF}" type="pres">
      <dgm:prSet presAssocID="{AB826C16-0026-8F44-AA77-B2EC32DBF1E9}" presName="parTxOnly" presStyleLbl="node1" presStyleIdx="1" presStyleCnt="8">
        <dgm:presLayoutVars>
          <dgm:bulletEnabled val="1"/>
        </dgm:presLayoutVars>
      </dgm:prSet>
      <dgm:spPr/>
    </dgm:pt>
    <dgm:pt modelId="{C93F1D0D-AA42-E742-9D4C-D6F3ACAFAEE0}" type="pres">
      <dgm:prSet presAssocID="{8074EDD9-86D4-4748-98F5-4EAA2B516546}" presName="parSpace" presStyleCnt="0"/>
      <dgm:spPr/>
    </dgm:pt>
    <dgm:pt modelId="{93ADAD98-336C-0C4A-A381-5D8B087F9B9E}" type="pres">
      <dgm:prSet presAssocID="{359D24EF-EA6C-A243-9F35-D45B8E6D4981}" presName="parTxOnly" presStyleLbl="node1" presStyleIdx="2" presStyleCnt="8">
        <dgm:presLayoutVars>
          <dgm:bulletEnabled val="1"/>
        </dgm:presLayoutVars>
      </dgm:prSet>
      <dgm:spPr/>
    </dgm:pt>
    <dgm:pt modelId="{C4FE7210-E217-7241-8F5D-2606CC31B069}" type="pres">
      <dgm:prSet presAssocID="{FEB63093-0674-0F40-B372-3A9C9570D1B4}" presName="parSpace" presStyleCnt="0"/>
      <dgm:spPr/>
    </dgm:pt>
    <dgm:pt modelId="{FBEF6963-D57F-7D4E-B7D6-212EB7530B01}" type="pres">
      <dgm:prSet presAssocID="{FB4E0A89-140D-5848-AECC-A47FBE09C2B9}" presName="parTxOnly" presStyleLbl="node1" presStyleIdx="3" presStyleCnt="8">
        <dgm:presLayoutVars>
          <dgm:bulletEnabled val="1"/>
        </dgm:presLayoutVars>
      </dgm:prSet>
      <dgm:spPr/>
    </dgm:pt>
    <dgm:pt modelId="{7A8B88F2-AC3D-7A45-BA48-C03EBA1594AD}" type="pres">
      <dgm:prSet presAssocID="{2EDE41BA-3EED-A248-8C24-7DF5B5F213CB}" presName="parSpace" presStyleCnt="0"/>
      <dgm:spPr/>
    </dgm:pt>
    <dgm:pt modelId="{A6E1113F-BE70-2D48-B301-2E03DF5E2350}" type="pres">
      <dgm:prSet presAssocID="{37C9F72B-F3BE-9243-9FEF-2C7DC1365183}" presName="parTxOnly" presStyleLbl="node1" presStyleIdx="4" presStyleCnt="8">
        <dgm:presLayoutVars>
          <dgm:bulletEnabled val="1"/>
        </dgm:presLayoutVars>
      </dgm:prSet>
      <dgm:spPr/>
    </dgm:pt>
    <dgm:pt modelId="{93B2C1CF-B25A-2449-83C1-EEA91086B4F6}" type="pres">
      <dgm:prSet presAssocID="{33D4E2D6-A79B-A440-9BA4-BA14499B2E42}" presName="parSpace" presStyleCnt="0"/>
      <dgm:spPr/>
    </dgm:pt>
    <dgm:pt modelId="{9153FF98-B177-6E48-A14E-D6E8A126EF5C}" type="pres">
      <dgm:prSet presAssocID="{72AD2DB6-68C4-E84F-9DA7-B9737B8ADD62}" presName="parTxOnly" presStyleLbl="node1" presStyleIdx="5" presStyleCnt="8">
        <dgm:presLayoutVars>
          <dgm:bulletEnabled val="1"/>
        </dgm:presLayoutVars>
      </dgm:prSet>
      <dgm:spPr/>
    </dgm:pt>
    <dgm:pt modelId="{80F345F0-A63E-654D-AC15-030863A219E8}" type="pres">
      <dgm:prSet presAssocID="{E7EEFB29-938A-DB4F-BFAE-EF9DFBDB6D8A}" presName="parSpace" presStyleCnt="0"/>
      <dgm:spPr/>
    </dgm:pt>
    <dgm:pt modelId="{C574A6DD-3F83-F041-9A47-3574717E6141}" type="pres">
      <dgm:prSet presAssocID="{5003993E-43A9-AC47-881F-DA8A5403CECB}" presName="parTxOnly" presStyleLbl="node1" presStyleIdx="6" presStyleCnt="8">
        <dgm:presLayoutVars>
          <dgm:bulletEnabled val="1"/>
        </dgm:presLayoutVars>
      </dgm:prSet>
      <dgm:spPr/>
    </dgm:pt>
    <dgm:pt modelId="{D0687FB6-1782-7244-AB8D-EFA255FAF623}" type="pres">
      <dgm:prSet presAssocID="{267AE5D4-21F9-7946-A512-1C8D1376E07E}" presName="parSpace" presStyleCnt="0"/>
      <dgm:spPr/>
    </dgm:pt>
    <dgm:pt modelId="{21A1C49E-54A9-A94A-ADC4-E5F028C7FA53}" type="pres">
      <dgm:prSet presAssocID="{015F6CF2-014D-AF41-A9CB-46AB3295F1A0}" presName="parTxOnly" presStyleLbl="node1" presStyleIdx="7" presStyleCnt="8">
        <dgm:presLayoutVars>
          <dgm:bulletEnabled val="1"/>
        </dgm:presLayoutVars>
      </dgm:prSet>
      <dgm:spPr/>
    </dgm:pt>
  </dgm:ptLst>
  <dgm:cxnLst>
    <dgm:cxn modelId="{76279500-DBF8-9747-B4C8-AED1942F8C15}" srcId="{8FF23727-5569-E84D-A8E7-9674F0C08D08}" destId="{37C9F72B-F3BE-9243-9FEF-2C7DC1365183}" srcOrd="4" destOrd="0" parTransId="{B320144B-2FA1-194B-8663-74EC467C88EE}" sibTransId="{33D4E2D6-A79B-A440-9BA4-BA14499B2E42}"/>
    <dgm:cxn modelId="{F84F1940-4093-3F43-9F87-5B9ED30D8A4A}" type="presOf" srcId="{72AD2DB6-68C4-E84F-9DA7-B9737B8ADD62}" destId="{9153FF98-B177-6E48-A14E-D6E8A126EF5C}" srcOrd="0" destOrd="0" presId="urn:microsoft.com/office/officeart/2005/8/layout/hChevron3"/>
    <dgm:cxn modelId="{1EB8F15C-9138-1448-9942-6B8FDDD0C4F3}" type="presOf" srcId="{FC112A27-16A3-B647-8398-F50F711568C8}" destId="{CF7FCDC0-6BBC-8942-BAFE-161A116FDB96}" srcOrd="0" destOrd="0" presId="urn:microsoft.com/office/officeart/2005/8/layout/hChevron3"/>
    <dgm:cxn modelId="{119EDD66-A273-E94D-A563-936DBB0D0761}" srcId="{8FF23727-5569-E84D-A8E7-9674F0C08D08}" destId="{72AD2DB6-68C4-E84F-9DA7-B9737B8ADD62}" srcOrd="5" destOrd="0" parTransId="{3D10CB47-93CB-5641-AAA1-4912E9699438}" sibTransId="{E7EEFB29-938A-DB4F-BFAE-EF9DFBDB6D8A}"/>
    <dgm:cxn modelId="{5C017F6F-2E76-3742-A3FF-1843F9879672}" type="presOf" srcId="{015F6CF2-014D-AF41-A9CB-46AB3295F1A0}" destId="{21A1C49E-54A9-A94A-ADC4-E5F028C7FA53}" srcOrd="0" destOrd="0" presId="urn:microsoft.com/office/officeart/2005/8/layout/hChevron3"/>
    <dgm:cxn modelId="{6DE84974-F40C-2A41-A729-17BA4C7DD119}" type="presOf" srcId="{FB4E0A89-140D-5848-AECC-A47FBE09C2B9}" destId="{FBEF6963-D57F-7D4E-B7D6-212EB7530B01}" srcOrd="0" destOrd="0" presId="urn:microsoft.com/office/officeart/2005/8/layout/hChevron3"/>
    <dgm:cxn modelId="{B43EC475-2E8F-DC48-A9AF-AB9404CAFD3B}" type="presOf" srcId="{359D24EF-EA6C-A243-9F35-D45B8E6D4981}" destId="{93ADAD98-336C-0C4A-A381-5D8B087F9B9E}" srcOrd="0" destOrd="0" presId="urn:microsoft.com/office/officeart/2005/8/layout/hChevron3"/>
    <dgm:cxn modelId="{CF0A6D80-3552-9046-902F-B97BD592F7D3}" type="presOf" srcId="{5003993E-43A9-AC47-881F-DA8A5403CECB}" destId="{C574A6DD-3F83-F041-9A47-3574717E6141}" srcOrd="0" destOrd="0" presId="urn:microsoft.com/office/officeart/2005/8/layout/hChevron3"/>
    <dgm:cxn modelId="{326C8D94-CF5F-9542-A7D8-6029A1555A66}" srcId="{8FF23727-5569-E84D-A8E7-9674F0C08D08}" destId="{5003993E-43A9-AC47-881F-DA8A5403CECB}" srcOrd="6" destOrd="0" parTransId="{134798B9-49A9-B344-AD96-DF1A12863C33}" sibTransId="{267AE5D4-21F9-7946-A512-1C8D1376E07E}"/>
    <dgm:cxn modelId="{431CC398-267C-B945-BF47-FC34CCE4B444}" type="presOf" srcId="{AB826C16-0026-8F44-AA77-B2EC32DBF1E9}" destId="{382FD23B-0D46-2D4B-98B5-482E5956F4FF}" srcOrd="0" destOrd="0" presId="urn:microsoft.com/office/officeart/2005/8/layout/hChevron3"/>
    <dgm:cxn modelId="{879F34A3-37DC-7442-A6BA-ACC58A1A4502}" srcId="{8FF23727-5569-E84D-A8E7-9674F0C08D08}" destId="{FC112A27-16A3-B647-8398-F50F711568C8}" srcOrd="0" destOrd="0" parTransId="{B73315D0-0227-FA4A-AD57-CFDF2239B2B8}" sibTransId="{80914841-56AB-1448-A6F3-859879AAF189}"/>
    <dgm:cxn modelId="{6DF6D5A9-FC11-6E4B-855E-2BC85D6FEE8B}" srcId="{8FF23727-5569-E84D-A8E7-9674F0C08D08}" destId="{AB826C16-0026-8F44-AA77-B2EC32DBF1E9}" srcOrd="1" destOrd="0" parTransId="{113C4362-B47C-E040-A46B-EC4333B43529}" sibTransId="{8074EDD9-86D4-4748-98F5-4EAA2B516546}"/>
    <dgm:cxn modelId="{788BDBB1-23ED-0A42-AE70-03CFC8CBE94C}" type="presOf" srcId="{8FF23727-5569-E84D-A8E7-9674F0C08D08}" destId="{9415D233-60B0-6947-B2D1-5D4B1C1C973B}" srcOrd="0" destOrd="0" presId="urn:microsoft.com/office/officeart/2005/8/layout/hChevron3"/>
    <dgm:cxn modelId="{5561F7B2-677D-A243-A3B2-D4948D496257}" srcId="{8FF23727-5569-E84D-A8E7-9674F0C08D08}" destId="{FB4E0A89-140D-5848-AECC-A47FBE09C2B9}" srcOrd="3" destOrd="0" parTransId="{EFC73300-613F-664D-9734-8352B0B89735}" sibTransId="{2EDE41BA-3EED-A248-8C24-7DF5B5F213CB}"/>
    <dgm:cxn modelId="{33CC41B4-2A8A-4943-A978-13347F62DFA2}" srcId="{8FF23727-5569-E84D-A8E7-9674F0C08D08}" destId="{359D24EF-EA6C-A243-9F35-D45B8E6D4981}" srcOrd="2" destOrd="0" parTransId="{23166278-66B9-DC43-9D64-21618309A2DC}" sibTransId="{FEB63093-0674-0F40-B372-3A9C9570D1B4}"/>
    <dgm:cxn modelId="{276BF1C3-73A1-B847-A692-9E55D26542C3}" srcId="{8FF23727-5569-E84D-A8E7-9674F0C08D08}" destId="{015F6CF2-014D-AF41-A9CB-46AB3295F1A0}" srcOrd="7" destOrd="0" parTransId="{04AF28B9-2BC5-6D48-BD6C-45ADCEC1846E}" sibTransId="{9BB78284-B6E4-5D4C-A4F7-28374AB94EDF}"/>
    <dgm:cxn modelId="{EBB420C5-59F3-594D-833F-B5E1BE3FD07C}" type="presOf" srcId="{37C9F72B-F3BE-9243-9FEF-2C7DC1365183}" destId="{A6E1113F-BE70-2D48-B301-2E03DF5E2350}" srcOrd="0" destOrd="0" presId="urn:microsoft.com/office/officeart/2005/8/layout/hChevron3"/>
    <dgm:cxn modelId="{750C7D2D-5B1C-AB43-B040-643FDEEB67BB}" type="presParOf" srcId="{9415D233-60B0-6947-B2D1-5D4B1C1C973B}" destId="{CF7FCDC0-6BBC-8942-BAFE-161A116FDB96}" srcOrd="0" destOrd="0" presId="urn:microsoft.com/office/officeart/2005/8/layout/hChevron3"/>
    <dgm:cxn modelId="{131C6A66-30C4-9049-983F-186FD46E8212}" type="presParOf" srcId="{9415D233-60B0-6947-B2D1-5D4B1C1C973B}" destId="{4A0B9280-BF6F-6B47-99D9-7835FFF8B678}" srcOrd="1" destOrd="0" presId="urn:microsoft.com/office/officeart/2005/8/layout/hChevron3"/>
    <dgm:cxn modelId="{9AFEE468-AD2D-A74A-9A42-9FA68EECAEC8}" type="presParOf" srcId="{9415D233-60B0-6947-B2D1-5D4B1C1C973B}" destId="{382FD23B-0D46-2D4B-98B5-482E5956F4FF}" srcOrd="2" destOrd="0" presId="urn:microsoft.com/office/officeart/2005/8/layout/hChevron3"/>
    <dgm:cxn modelId="{D8166839-B5B1-5940-A6B3-380FEF526A63}" type="presParOf" srcId="{9415D233-60B0-6947-B2D1-5D4B1C1C973B}" destId="{C93F1D0D-AA42-E742-9D4C-D6F3ACAFAEE0}" srcOrd="3" destOrd="0" presId="urn:microsoft.com/office/officeart/2005/8/layout/hChevron3"/>
    <dgm:cxn modelId="{AAE8BF7C-2007-044B-BA82-25343B310017}" type="presParOf" srcId="{9415D233-60B0-6947-B2D1-5D4B1C1C973B}" destId="{93ADAD98-336C-0C4A-A381-5D8B087F9B9E}" srcOrd="4" destOrd="0" presId="urn:microsoft.com/office/officeart/2005/8/layout/hChevron3"/>
    <dgm:cxn modelId="{6605769A-ACB8-7741-85F0-1DE4AA3BDEC6}" type="presParOf" srcId="{9415D233-60B0-6947-B2D1-5D4B1C1C973B}" destId="{C4FE7210-E217-7241-8F5D-2606CC31B069}" srcOrd="5" destOrd="0" presId="urn:microsoft.com/office/officeart/2005/8/layout/hChevron3"/>
    <dgm:cxn modelId="{78715A71-0CA2-4C4C-B297-BB75E4A12488}" type="presParOf" srcId="{9415D233-60B0-6947-B2D1-5D4B1C1C973B}" destId="{FBEF6963-D57F-7D4E-B7D6-212EB7530B01}" srcOrd="6" destOrd="0" presId="urn:microsoft.com/office/officeart/2005/8/layout/hChevron3"/>
    <dgm:cxn modelId="{94670BF7-388A-FE4E-AF4E-9DE05443938B}" type="presParOf" srcId="{9415D233-60B0-6947-B2D1-5D4B1C1C973B}" destId="{7A8B88F2-AC3D-7A45-BA48-C03EBA1594AD}" srcOrd="7" destOrd="0" presId="urn:microsoft.com/office/officeart/2005/8/layout/hChevron3"/>
    <dgm:cxn modelId="{1B438D0A-F075-1B47-8F98-3354A1CDDDF4}" type="presParOf" srcId="{9415D233-60B0-6947-B2D1-5D4B1C1C973B}" destId="{A6E1113F-BE70-2D48-B301-2E03DF5E2350}" srcOrd="8" destOrd="0" presId="urn:microsoft.com/office/officeart/2005/8/layout/hChevron3"/>
    <dgm:cxn modelId="{0395CC94-6707-474E-BF8A-E11FEB603E97}" type="presParOf" srcId="{9415D233-60B0-6947-B2D1-5D4B1C1C973B}" destId="{93B2C1CF-B25A-2449-83C1-EEA91086B4F6}" srcOrd="9" destOrd="0" presId="urn:microsoft.com/office/officeart/2005/8/layout/hChevron3"/>
    <dgm:cxn modelId="{C7E0E9BD-200F-D741-A189-9CD14E2C2241}" type="presParOf" srcId="{9415D233-60B0-6947-B2D1-5D4B1C1C973B}" destId="{9153FF98-B177-6E48-A14E-D6E8A126EF5C}" srcOrd="10" destOrd="0" presId="urn:microsoft.com/office/officeart/2005/8/layout/hChevron3"/>
    <dgm:cxn modelId="{42C55A04-05CD-B64B-9AA3-B3A21B92B237}" type="presParOf" srcId="{9415D233-60B0-6947-B2D1-5D4B1C1C973B}" destId="{80F345F0-A63E-654D-AC15-030863A219E8}" srcOrd="11" destOrd="0" presId="urn:microsoft.com/office/officeart/2005/8/layout/hChevron3"/>
    <dgm:cxn modelId="{5EE6F082-5A0F-4C4E-AA20-265F002B6C24}" type="presParOf" srcId="{9415D233-60B0-6947-B2D1-5D4B1C1C973B}" destId="{C574A6DD-3F83-F041-9A47-3574717E6141}" srcOrd="12" destOrd="0" presId="urn:microsoft.com/office/officeart/2005/8/layout/hChevron3"/>
    <dgm:cxn modelId="{49DEADF3-F2EB-E247-A0E4-BACEE90030CC}" type="presParOf" srcId="{9415D233-60B0-6947-B2D1-5D4B1C1C973B}" destId="{D0687FB6-1782-7244-AB8D-EFA255FAF623}" srcOrd="13" destOrd="0" presId="urn:microsoft.com/office/officeart/2005/8/layout/hChevron3"/>
    <dgm:cxn modelId="{8CB2BE78-C04A-C04D-9CED-F939DF452347}" type="presParOf" srcId="{9415D233-60B0-6947-B2D1-5D4B1C1C973B}" destId="{21A1C49E-54A9-A94A-ADC4-E5F028C7FA53}"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2469FC-7956-9542-8F0E-D80D0D80FA09}" type="doc">
      <dgm:prSet loTypeId="urn:microsoft.com/office/officeart/2009/layout/CircleArrowProcess" loCatId="list" qsTypeId="urn:microsoft.com/office/officeart/2005/8/quickstyle/simple1" qsCatId="simple" csTypeId="urn:microsoft.com/office/officeart/2005/8/colors/accent0_3" csCatId="mainScheme"/>
      <dgm:spPr/>
      <dgm:t>
        <a:bodyPr/>
        <a:lstStyle/>
        <a:p>
          <a:endParaRPr lang="en-US"/>
        </a:p>
      </dgm:t>
    </dgm:pt>
    <dgm:pt modelId="{6B5E4146-A5CA-2248-AA31-60B934DCD8D5}">
      <dgm:prSet/>
      <dgm:spPr/>
      <dgm:t>
        <a:bodyPr/>
        <a:lstStyle/>
        <a:p>
          <a:r>
            <a:rPr lang="en-US"/>
            <a:t>Seeing</a:t>
          </a:r>
        </a:p>
      </dgm:t>
    </dgm:pt>
    <dgm:pt modelId="{1E34C42F-65F3-C541-A73D-21E5C2F8985D}" type="parTrans" cxnId="{195CD4C9-BB69-EF4E-B557-054F3721FE5F}">
      <dgm:prSet/>
      <dgm:spPr/>
      <dgm:t>
        <a:bodyPr/>
        <a:lstStyle/>
        <a:p>
          <a:endParaRPr lang="en-US"/>
        </a:p>
      </dgm:t>
    </dgm:pt>
    <dgm:pt modelId="{E116A61E-D6DE-084B-9E40-C1F4E241C098}" type="sibTrans" cxnId="{195CD4C9-BB69-EF4E-B557-054F3721FE5F}">
      <dgm:prSet/>
      <dgm:spPr/>
      <dgm:t>
        <a:bodyPr/>
        <a:lstStyle/>
        <a:p>
          <a:endParaRPr lang="en-US"/>
        </a:p>
      </dgm:t>
    </dgm:pt>
    <dgm:pt modelId="{11B5F236-180B-9A46-9363-5E339E9B3F8A}">
      <dgm:prSet/>
      <dgm:spPr/>
      <dgm:t>
        <a:bodyPr/>
        <a:lstStyle/>
        <a:p>
          <a:r>
            <a:rPr lang="en-US"/>
            <a:t>Feeling</a:t>
          </a:r>
        </a:p>
      </dgm:t>
    </dgm:pt>
    <dgm:pt modelId="{32B32D39-8514-5940-9FBB-6113CC8A2ADB}" type="parTrans" cxnId="{CD1F57DF-DD3A-884B-B7BE-1E94A39A4042}">
      <dgm:prSet/>
      <dgm:spPr/>
      <dgm:t>
        <a:bodyPr/>
        <a:lstStyle/>
        <a:p>
          <a:endParaRPr lang="en-US"/>
        </a:p>
      </dgm:t>
    </dgm:pt>
    <dgm:pt modelId="{CBC695C9-26FE-744C-B12A-2C2C025D9B6D}" type="sibTrans" cxnId="{CD1F57DF-DD3A-884B-B7BE-1E94A39A4042}">
      <dgm:prSet/>
      <dgm:spPr/>
      <dgm:t>
        <a:bodyPr/>
        <a:lstStyle/>
        <a:p>
          <a:endParaRPr lang="en-US"/>
        </a:p>
      </dgm:t>
    </dgm:pt>
    <dgm:pt modelId="{C5E32D58-7ECA-6C4A-AAB8-79135C8A8723}">
      <dgm:prSet/>
      <dgm:spPr/>
      <dgm:t>
        <a:bodyPr/>
        <a:lstStyle/>
        <a:p>
          <a:r>
            <a:rPr lang="en-US"/>
            <a:t>Changing</a:t>
          </a:r>
        </a:p>
      </dgm:t>
    </dgm:pt>
    <dgm:pt modelId="{7913205B-D202-5141-A322-F58128C9F600}" type="parTrans" cxnId="{5611D67A-5C8C-F246-8D3F-B0DFF5B15EC4}">
      <dgm:prSet/>
      <dgm:spPr/>
      <dgm:t>
        <a:bodyPr/>
        <a:lstStyle/>
        <a:p>
          <a:endParaRPr lang="en-US"/>
        </a:p>
      </dgm:t>
    </dgm:pt>
    <dgm:pt modelId="{201AF9CA-F476-4E4E-AEC9-22E9F2D5DAAE}" type="sibTrans" cxnId="{5611D67A-5C8C-F246-8D3F-B0DFF5B15EC4}">
      <dgm:prSet/>
      <dgm:spPr/>
      <dgm:t>
        <a:bodyPr/>
        <a:lstStyle/>
        <a:p>
          <a:endParaRPr lang="en-US"/>
        </a:p>
      </dgm:t>
    </dgm:pt>
    <dgm:pt modelId="{A288E158-46DE-F54D-B3B3-54B24102B41C}" type="pres">
      <dgm:prSet presAssocID="{062469FC-7956-9542-8F0E-D80D0D80FA09}" presName="Name0" presStyleCnt="0">
        <dgm:presLayoutVars>
          <dgm:chMax val="7"/>
          <dgm:chPref val="7"/>
          <dgm:dir/>
          <dgm:animLvl val="lvl"/>
        </dgm:presLayoutVars>
      </dgm:prSet>
      <dgm:spPr/>
    </dgm:pt>
    <dgm:pt modelId="{68DCEF61-5E30-0B49-B27D-DCB30A305E32}" type="pres">
      <dgm:prSet presAssocID="{6B5E4146-A5CA-2248-AA31-60B934DCD8D5}" presName="Accent1" presStyleCnt="0"/>
      <dgm:spPr/>
    </dgm:pt>
    <dgm:pt modelId="{B12C5ADC-1B86-A649-9495-85DC09A34A45}" type="pres">
      <dgm:prSet presAssocID="{6B5E4146-A5CA-2248-AA31-60B934DCD8D5}" presName="Accent" presStyleLbl="node1" presStyleIdx="0" presStyleCnt="3"/>
      <dgm:spPr/>
    </dgm:pt>
    <dgm:pt modelId="{8EB68461-BD29-EB42-BFF8-0B28731B2BCC}" type="pres">
      <dgm:prSet presAssocID="{6B5E4146-A5CA-2248-AA31-60B934DCD8D5}" presName="Parent1" presStyleLbl="revTx" presStyleIdx="0" presStyleCnt="3">
        <dgm:presLayoutVars>
          <dgm:chMax val="1"/>
          <dgm:chPref val="1"/>
          <dgm:bulletEnabled val="1"/>
        </dgm:presLayoutVars>
      </dgm:prSet>
      <dgm:spPr/>
    </dgm:pt>
    <dgm:pt modelId="{5ED10416-F899-0644-88ED-738550BBA175}" type="pres">
      <dgm:prSet presAssocID="{11B5F236-180B-9A46-9363-5E339E9B3F8A}" presName="Accent2" presStyleCnt="0"/>
      <dgm:spPr/>
    </dgm:pt>
    <dgm:pt modelId="{6E5E118C-847F-7C47-9C53-B7F4434C931B}" type="pres">
      <dgm:prSet presAssocID="{11B5F236-180B-9A46-9363-5E339E9B3F8A}" presName="Accent" presStyleLbl="node1" presStyleIdx="1" presStyleCnt="3"/>
      <dgm:spPr/>
    </dgm:pt>
    <dgm:pt modelId="{EC831A1D-C3B7-F348-9D25-DCEBBE49B2FD}" type="pres">
      <dgm:prSet presAssocID="{11B5F236-180B-9A46-9363-5E339E9B3F8A}" presName="Parent2" presStyleLbl="revTx" presStyleIdx="1" presStyleCnt="3">
        <dgm:presLayoutVars>
          <dgm:chMax val="1"/>
          <dgm:chPref val="1"/>
          <dgm:bulletEnabled val="1"/>
        </dgm:presLayoutVars>
      </dgm:prSet>
      <dgm:spPr/>
    </dgm:pt>
    <dgm:pt modelId="{72B821C8-788A-054A-99B8-9C2A0FF858FF}" type="pres">
      <dgm:prSet presAssocID="{C5E32D58-7ECA-6C4A-AAB8-79135C8A8723}" presName="Accent3" presStyleCnt="0"/>
      <dgm:spPr/>
    </dgm:pt>
    <dgm:pt modelId="{2AF75C6C-9803-CD40-9BD4-BFB86C33A4B1}" type="pres">
      <dgm:prSet presAssocID="{C5E32D58-7ECA-6C4A-AAB8-79135C8A8723}" presName="Accent" presStyleLbl="node1" presStyleIdx="2" presStyleCnt="3"/>
      <dgm:spPr/>
    </dgm:pt>
    <dgm:pt modelId="{86C9B888-C3C0-9B43-B09E-10127C96943C}" type="pres">
      <dgm:prSet presAssocID="{C5E32D58-7ECA-6C4A-AAB8-79135C8A8723}" presName="Parent3" presStyleLbl="revTx" presStyleIdx="2" presStyleCnt="3">
        <dgm:presLayoutVars>
          <dgm:chMax val="1"/>
          <dgm:chPref val="1"/>
          <dgm:bulletEnabled val="1"/>
        </dgm:presLayoutVars>
      </dgm:prSet>
      <dgm:spPr/>
    </dgm:pt>
  </dgm:ptLst>
  <dgm:cxnLst>
    <dgm:cxn modelId="{ACB5BB23-830E-AE44-9196-1624368C914D}" type="presOf" srcId="{6B5E4146-A5CA-2248-AA31-60B934DCD8D5}" destId="{8EB68461-BD29-EB42-BFF8-0B28731B2BCC}" srcOrd="0" destOrd="0" presId="urn:microsoft.com/office/officeart/2009/layout/CircleArrowProcess"/>
    <dgm:cxn modelId="{5611D67A-5C8C-F246-8D3F-B0DFF5B15EC4}" srcId="{062469FC-7956-9542-8F0E-D80D0D80FA09}" destId="{C5E32D58-7ECA-6C4A-AAB8-79135C8A8723}" srcOrd="2" destOrd="0" parTransId="{7913205B-D202-5141-A322-F58128C9F600}" sibTransId="{201AF9CA-F476-4E4E-AEC9-22E9F2D5DAAE}"/>
    <dgm:cxn modelId="{C0F1548E-05E4-A644-B04B-E9F732A36E81}" type="presOf" srcId="{062469FC-7956-9542-8F0E-D80D0D80FA09}" destId="{A288E158-46DE-F54D-B3B3-54B24102B41C}" srcOrd="0" destOrd="0" presId="urn:microsoft.com/office/officeart/2009/layout/CircleArrowProcess"/>
    <dgm:cxn modelId="{195CD4C9-BB69-EF4E-B557-054F3721FE5F}" srcId="{062469FC-7956-9542-8F0E-D80D0D80FA09}" destId="{6B5E4146-A5CA-2248-AA31-60B934DCD8D5}" srcOrd="0" destOrd="0" parTransId="{1E34C42F-65F3-C541-A73D-21E5C2F8985D}" sibTransId="{E116A61E-D6DE-084B-9E40-C1F4E241C098}"/>
    <dgm:cxn modelId="{CD1F57DF-DD3A-884B-B7BE-1E94A39A4042}" srcId="{062469FC-7956-9542-8F0E-D80D0D80FA09}" destId="{11B5F236-180B-9A46-9363-5E339E9B3F8A}" srcOrd="1" destOrd="0" parTransId="{32B32D39-8514-5940-9FBB-6113CC8A2ADB}" sibTransId="{CBC695C9-26FE-744C-B12A-2C2C025D9B6D}"/>
    <dgm:cxn modelId="{D37305E1-D24D-774E-B852-9F15C6AB8F7F}" type="presOf" srcId="{11B5F236-180B-9A46-9363-5E339E9B3F8A}" destId="{EC831A1D-C3B7-F348-9D25-DCEBBE49B2FD}" srcOrd="0" destOrd="0" presId="urn:microsoft.com/office/officeart/2009/layout/CircleArrowProcess"/>
    <dgm:cxn modelId="{C5DF48FD-183F-2042-9D90-A4CE48AEE350}" type="presOf" srcId="{C5E32D58-7ECA-6C4A-AAB8-79135C8A8723}" destId="{86C9B888-C3C0-9B43-B09E-10127C96943C}" srcOrd="0" destOrd="0" presId="urn:microsoft.com/office/officeart/2009/layout/CircleArrowProcess"/>
    <dgm:cxn modelId="{F09C50F7-BD08-574C-9CD1-2E4880D33282}" type="presParOf" srcId="{A288E158-46DE-F54D-B3B3-54B24102B41C}" destId="{68DCEF61-5E30-0B49-B27D-DCB30A305E32}" srcOrd="0" destOrd="0" presId="urn:microsoft.com/office/officeart/2009/layout/CircleArrowProcess"/>
    <dgm:cxn modelId="{016FBD7B-92F7-2B43-8A24-B7C861D4B506}" type="presParOf" srcId="{68DCEF61-5E30-0B49-B27D-DCB30A305E32}" destId="{B12C5ADC-1B86-A649-9495-85DC09A34A45}" srcOrd="0" destOrd="0" presId="urn:microsoft.com/office/officeart/2009/layout/CircleArrowProcess"/>
    <dgm:cxn modelId="{E95BE6FB-D212-F448-8FB9-7C4EBDC715AD}" type="presParOf" srcId="{A288E158-46DE-F54D-B3B3-54B24102B41C}" destId="{8EB68461-BD29-EB42-BFF8-0B28731B2BCC}" srcOrd="1" destOrd="0" presId="urn:microsoft.com/office/officeart/2009/layout/CircleArrowProcess"/>
    <dgm:cxn modelId="{CD8EBE2F-2ECA-B949-AE4D-AC18422B4F5D}" type="presParOf" srcId="{A288E158-46DE-F54D-B3B3-54B24102B41C}" destId="{5ED10416-F899-0644-88ED-738550BBA175}" srcOrd="2" destOrd="0" presId="urn:microsoft.com/office/officeart/2009/layout/CircleArrowProcess"/>
    <dgm:cxn modelId="{0EFC5423-068D-6E40-AD06-24D5BFFFE034}" type="presParOf" srcId="{5ED10416-F899-0644-88ED-738550BBA175}" destId="{6E5E118C-847F-7C47-9C53-B7F4434C931B}" srcOrd="0" destOrd="0" presId="urn:microsoft.com/office/officeart/2009/layout/CircleArrowProcess"/>
    <dgm:cxn modelId="{5B336E19-0C1D-5C4A-9F28-51F43777E059}" type="presParOf" srcId="{A288E158-46DE-F54D-B3B3-54B24102B41C}" destId="{EC831A1D-C3B7-F348-9D25-DCEBBE49B2FD}" srcOrd="3" destOrd="0" presId="urn:microsoft.com/office/officeart/2009/layout/CircleArrowProcess"/>
    <dgm:cxn modelId="{071074CF-8D1C-B54A-A6A3-8015D588E0B1}" type="presParOf" srcId="{A288E158-46DE-F54D-B3B3-54B24102B41C}" destId="{72B821C8-788A-054A-99B8-9C2A0FF858FF}" srcOrd="4" destOrd="0" presId="urn:microsoft.com/office/officeart/2009/layout/CircleArrowProcess"/>
    <dgm:cxn modelId="{B03D5080-E19C-2E46-B923-62A984553106}" type="presParOf" srcId="{72B821C8-788A-054A-99B8-9C2A0FF858FF}" destId="{2AF75C6C-9803-CD40-9BD4-BFB86C33A4B1}" srcOrd="0" destOrd="0" presId="urn:microsoft.com/office/officeart/2009/layout/CircleArrowProcess"/>
    <dgm:cxn modelId="{98F24F93-1DA8-2945-A3CB-D503EB5F7C32}" type="presParOf" srcId="{A288E158-46DE-F54D-B3B3-54B24102B41C}" destId="{86C9B888-C3C0-9B43-B09E-10127C96943C}"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E2BECF-B96E-DC4E-A0D6-40FC6D8D2892}" type="doc">
      <dgm:prSet loTypeId="urn:microsoft.com/office/officeart/2005/8/layout/default" loCatId="list" qsTypeId="urn:microsoft.com/office/officeart/2005/8/quickstyle/simple1" qsCatId="simple" csTypeId="urn:microsoft.com/office/officeart/2005/8/colors/accent3_3" csCatId="accent3" phldr="1"/>
      <dgm:spPr/>
      <dgm:t>
        <a:bodyPr/>
        <a:lstStyle/>
        <a:p>
          <a:endParaRPr lang="en-US"/>
        </a:p>
      </dgm:t>
    </dgm:pt>
    <dgm:pt modelId="{D8B90FE1-6385-B844-9DB3-2EA32D250C7C}">
      <dgm:prSet/>
      <dgm:spPr/>
      <dgm:t>
        <a:bodyPr/>
        <a:lstStyle/>
        <a:p>
          <a:r>
            <a:rPr lang="en-US" dirty="0"/>
            <a:t>“Issuing a decree from on high that everyone will get enthusiastic about change” (Kotter &amp; Cohen, 2002).</a:t>
          </a:r>
        </a:p>
      </dgm:t>
    </dgm:pt>
    <dgm:pt modelId="{4510146F-78D7-6242-B9CF-5AB946C9F81D}" type="parTrans" cxnId="{214A17E8-C18B-AD41-88A9-62ED8A048266}">
      <dgm:prSet/>
      <dgm:spPr/>
      <dgm:t>
        <a:bodyPr/>
        <a:lstStyle/>
        <a:p>
          <a:endParaRPr lang="en-US"/>
        </a:p>
      </dgm:t>
    </dgm:pt>
    <dgm:pt modelId="{58FE2693-9806-5748-A4BF-C9BD1D5B87BB}" type="sibTrans" cxnId="{214A17E8-C18B-AD41-88A9-62ED8A048266}">
      <dgm:prSet/>
      <dgm:spPr/>
      <dgm:t>
        <a:bodyPr/>
        <a:lstStyle/>
        <a:p>
          <a:endParaRPr lang="en-US"/>
        </a:p>
      </dgm:t>
    </dgm:pt>
    <dgm:pt modelId="{0FCAA201-C1F5-1A43-9883-B227E44CCE56}">
      <dgm:prSet/>
      <dgm:spPr/>
      <dgm:t>
        <a:bodyPr/>
        <a:lstStyle/>
        <a:p>
          <a:r>
            <a:rPr lang="en-US"/>
            <a:t>“Trying to shorten the process and jump straight to creating a new vision without first convincing everyone there is an urgent need to change current practices” (Kotter &amp; Cohen, 2002).</a:t>
          </a:r>
        </a:p>
      </dgm:t>
    </dgm:pt>
    <dgm:pt modelId="{692073B2-6C79-B14D-A872-CAA9654666E7}" type="parTrans" cxnId="{8AD86DEA-280E-0147-8CEE-F76B0AEF46A3}">
      <dgm:prSet/>
      <dgm:spPr/>
      <dgm:t>
        <a:bodyPr/>
        <a:lstStyle/>
        <a:p>
          <a:endParaRPr lang="en-US"/>
        </a:p>
      </dgm:t>
    </dgm:pt>
    <dgm:pt modelId="{559A7FDA-28A0-6243-9C96-64C8E842AA38}" type="sibTrans" cxnId="{8AD86DEA-280E-0147-8CEE-F76B0AEF46A3}">
      <dgm:prSet/>
      <dgm:spPr/>
      <dgm:t>
        <a:bodyPr/>
        <a:lstStyle/>
        <a:p>
          <a:endParaRPr lang="en-US"/>
        </a:p>
      </dgm:t>
    </dgm:pt>
    <dgm:pt modelId="{D720CD48-8CC2-E045-B28E-801B9E1B6D13}">
      <dgm:prSet/>
      <dgm:spPr/>
      <dgm:t>
        <a:bodyPr/>
        <a:lstStyle/>
        <a:p>
          <a:r>
            <a:rPr lang="en-US" dirty="0"/>
            <a:t>“Assuming that only the CEO [leader] can generate enthusiasm for necessary change” (Kotter &amp; Cohen, 2002).</a:t>
          </a:r>
        </a:p>
      </dgm:t>
    </dgm:pt>
    <dgm:pt modelId="{74DDC22D-DFA8-AF4F-AE9C-B554263128CE}" type="parTrans" cxnId="{2B25E762-BBA5-4246-9A34-680546D13D53}">
      <dgm:prSet/>
      <dgm:spPr/>
      <dgm:t>
        <a:bodyPr/>
        <a:lstStyle/>
        <a:p>
          <a:endParaRPr lang="en-US"/>
        </a:p>
      </dgm:t>
    </dgm:pt>
    <dgm:pt modelId="{38955251-7E9A-8242-AD93-AB86B32277EA}" type="sibTrans" cxnId="{2B25E762-BBA5-4246-9A34-680546D13D53}">
      <dgm:prSet/>
      <dgm:spPr/>
      <dgm:t>
        <a:bodyPr/>
        <a:lstStyle/>
        <a:p>
          <a:endParaRPr lang="en-US"/>
        </a:p>
      </dgm:t>
    </dgm:pt>
    <dgm:pt modelId="{9A120FD1-9B0F-7049-A4B3-857B60EF7A35}">
      <dgm:prSet/>
      <dgm:spPr/>
      <dgm:t>
        <a:bodyPr/>
        <a:lstStyle/>
        <a:p>
          <a:r>
            <a:rPr lang="en-US" dirty="0"/>
            <a:t>“Using a short-term crisis to develop a sense of urgency- but then skipping the first couple of steps and instead plunging right into creating a vision and a strategy” (Kotter &amp; Cohen, 2002).</a:t>
          </a:r>
        </a:p>
      </dgm:t>
    </dgm:pt>
    <dgm:pt modelId="{AE90E5FD-6EDF-354D-B57E-963778D1CCA7}" type="parTrans" cxnId="{6ECC766E-B3F2-1E4D-98BC-C62031C4BA1A}">
      <dgm:prSet/>
      <dgm:spPr/>
      <dgm:t>
        <a:bodyPr/>
        <a:lstStyle/>
        <a:p>
          <a:endParaRPr lang="en-US"/>
        </a:p>
      </dgm:t>
    </dgm:pt>
    <dgm:pt modelId="{A0757D4F-A914-BD44-9E2A-15A7E58B78E9}" type="sibTrans" cxnId="{6ECC766E-B3F2-1E4D-98BC-C62031C4BA1A}">
      <dgm:prSet/>
      <dgm:spPr/>
      <dgm:t>
        <a:bodyPr/>
        <a:lstStyle/>
        <a:p>
          <a:endParaRPr lang="en-US"/>
        </a:p>
      </dgm:t>
    </dgm:pt>
    <dgm:pt modelId="{A828441A-7905-A145-938B-5FE3E2B0309E}" type="pres">
      <dgm:prSet presAssocID="{0DE2BECF-B96E-DC4E-A0D6-40FC6D8D2892}" presName="diagram" presStyleCnt="0">
        <dgm:presLayoutVars>
          <dgm:dir/>
          <dgm:resizeHandles val="exact"/>
        </dgm:presLayoutVars>
      </dgm:prSet>
      <dgm:spPr/>
    </dgm:pt>
    <dgm:pt modelId="{172D7340-661F-4C41-88AE-EB7FE6479CF9}" type="pres">
      <dgm:prSet presAssocID="{D8B90FE1-6385-B844-9DB3-2EA32D250C7C}" presName="node" presStyleLbl="node1" presStyleIdx="0" presStyleCnt="4">
        <dgm:presLayoutVars>
          <dgm:bulletEnabled val="1"/>
        </dgm:presLayoutVars>
      </dgm:prSet>
      <dgm:spPr/>
    </dgm:pt>
    <dgm:pt modelId="{F0BD54EC-D50E-8B4B-89F4-3A59F72FBC23}" type="pres">
      <dgm:prSet presAssocID="{58FE2693-9806-5748-A4BF-C9BD1D5B87BB}" presName="sibTrans" presStyleCnt="0"/>
      <dgm:spPr/>
    </dgm:pt>
    <dgm:pt modelId="{7508DABC-C5F2-FB40-A169-0B0AA1D9A8FF}" type="pres">
      <dgm:prSet presAssocID="{0FCAA201-C1F5-1A43-9883-B227E44CCE56}" presName="node" presStyleLbl="node1" presStyleIdx="1" presStyleCnt="4">
        <dgm:presLayoutVars>
          <dgm:bulletEnabled val="1"/>
        </dgm:presLayoutVars>
      </dgm:prSet>
      <dgm:spPr/>
    </dgm:pt>
    <dgm:pt modelId="{8CBAA872-23D1-9245-9E7B-4787CBC9481D}" type="pres">
      <dgm:prSet presAssocID="{559A7FDA-28A0-6243-9C96-64C8E842AA38}" presName="sibTrans" presStyleCnt="0"/>
      <dgm:spPr/>
    </dgm:pt>
    <dgm:pt modelId="{9E8212A1-B13F-1041-B95A-3F1FF317BDDA}" type="pres">
      <dgm:prSet presAssocID="{D720CD48-8CC2-E045-B28E-801B9E1B6D13}" presName="node" presStyleLbl="node1" presStyleIdx="2" presStyleCnt="4">
        <dgm:presLayoutVars>
          <dgm:bulletEnabled val="1"/>
        </dgm:presLayoutVars>
      </dgm:prSet>
      <dgm:spPr/>
    </dgm:pt>
    <dgm:pt modelId="{18C87F9F-A6C4-DE40-B76B-20C4F3E6E642}" type="pres">
      <dgm:prSet presAssocID="{38955251-7E9A-8242-AD93-AB86B32277EA}" presName="sibTrans" presStyleCnt="0"/>
      <dgm:spPr/>
    </dgm:pt>
    <dgm:pt modelId="{5C16EFE3-9592-954E-AAB8-0A43527E851F}" type="pres">
      <dgm:prSet presAssocID="{9A120FD1-9B0F-7049-A4B3-857B60EF7A35}" presName="node" presStyleLbl="node1" presStyleIdx="3" presStyleCnt="4" custScaleX="183714">
        <dgm:presLayoutVars>
          <dgm:bulletEnabled val="1"/>
        </dgm:presLayoutVars>
      </dgm:prSet>
      <dgm:spPr/>
    </dgm:pt>
  </dgm:ptLst>
  <dgm:cxnLst>
    <dgm:cxn modelId="{F1EAE539-BC6A-DA43-9788-DEC9541ABBBD}" type="presOf" srcId="{0DE2BECF-B96E-DC4E-A0D6-40FC6D8D2892}" destId="{A828441A-7905-A145-938B-5FE3E2B0309E}" srcOrd="0" destOrd="0" presId="urn:microsoft.com/office/officeart/2005/8/layout/default"/>
    <dgm:cxn modelId="{F2AFF939-5C93-C14B-917C-A721612C9150}" type="presOf" srcId="{9A120FD1-9B0F-7049-A4B3-857B60EF7A35}" destId="{5C16EFE3-9592-954E-AAB8-0A43527E851F}" srcOrd="0" destOrd="0" presId="urn:microsoft.com/office/officeart/2005/8/layout/default"/>
    <dgm:cxn modelId="{7223553D-6606-7045-B281-214C1D3E133A}" type="presOf" srcId="{0FCAA201-C1F5-1A43-9883-B227E44CCE56}" destId="{7508DABC-C5F2-FB40-A169-0B0AA1D9A8FF}" srcOrd="0" destOrd="0" presId="urn:microsoft.com/office/officeart/2005/8/layout/default"/>
    <dgm:cxn modelId="{4880DD4A-478D-9A4B-AE8E-45904C8D7EC1}" type="presOf" srcId="{D720CD48-8CC2-E045-B28E-801B9E1B6D13}" destId="{9E8212A1-B13F-1041-B95A-3F1FF317BDDA}" srcOrd="0" destOrd="0" presId="urn:microsoft.com/office/officeart/2005/8/layout/default"/>
    <dgm:cxn modelId="{2B25E762-BBA5-4246-9A34-680546D13D53}" srcId="{0DE2BECF-B96E-DC4E-A0D6-40FC6D8D2892}" destId="{D720CD48-8CC2-E045-B28E-801B9E1B6D13}" srcOrd="2" destOrd="0" parTransId="{74DDC22D-DFA8-AF4F-AE9C-B554263128CE}" sibTransId="{38955251-7E9A-8242-AD93-AB86B32277EA}"/>
    <dgm:cxn modelId="{6ECC766E-B3F2-1E4D-98BC-C62031C4BA1A}" srcId="{0DE2BECF-B96E-DC4E-A0D6-40FC6D8D2892}" destId="{9A120FD1-9B0F-7049-A4B3-857B60EF7A35}" srcOrd="3" destOrd="0" parTransId="{AE90E5FD-6EDF-354D-B57E-963778D1CCA7}" sibTransId="{A0757D4F-A914-BD44-9E2A-15A7E58B78E9}"/>
    <dgm:cxn modelId="{8A04027C-0539-E644-8A35-0CF0A8DD7417}" type="presOf" srcId="{D8B90FE1-6385-B844-9DB3-2EA32D250C7C}" destId="{172D7340-661F-4C41-88AE-EB7FE6479CF9}" srcOrd="0" destOrd="0" presId="urn:microsoft.com/office/officeart/2005/8/layout/default"/>
    <dgm:cxn modelId="{214A17E8-C18B-AD41-88A9-62ED8A048266}" srcId="{0DE2BECF-B96E-DC4E-A0D6-40FC6D8D2892}" destId="{D8B90FE1-6385-B844-9DB3-2EA32D250C7C}" srcOrd="0" destOrd="0" parTransId="{4510146F-78D7-6242-B9CF-5AB946C9F81D}" sibTransId="{58FE2693-9806-5748-A4BF-C9BD1D5B87BB}"/>
    <dgm:cxn modelId="{8AD86DEA-280E-0147-8CEE-F76B0AEF46A3}" srcId="{0DE2BECF-B96E-DC4E-A0D6-40FC6D8D2892}" destId="{0FCAA201-C1F5-1A43-9883-B227E44CCE56}" srcOrd="1" destOrd="0" parTransId="{692073B2-6C79-B14D-A872-CAA9654666E7}" sibTransId="{559A7FDA-28A0-6243-9C96-64C8E842AA38}"/>
    <dgm:cxn modelId="{28F20429-92DE-4F48-89A4-F9A7B6BDFDC9}" type="presParOf" srcId="{A828441A-7905-A145-938B-5FE3E2B0309E}" destId="{172D7340-661F-4C41-88AE-EB7FE6479CF9}" srcOrd="0" destOrd="0" presId="urn:microsoft.com/office/officeart/2005/8/layout/default"/>
    <dgm:cxn modelId="{7D071686-87D8-4244-81F8-FE1D6AE92A36}" type="presParOf" srcId="{A828441A-7905-A145-938B-5FE3E2B0309E}" destId="{F0BD54EC-D50E-8B4B-89F4-3A59F72FBC23}" srcOrd="1" destOrd="0" presId="urn:microsoft.com/office/officeart/2005/8/layout/default"/>
    <dgm:cxn modelId="{C8166E30-3308-0948-ACAC-71DEAA589AC3}" type="presParOf" srcId="{A828441A-7905-A145-938B-5FE3E2B0309E}" destId="{7508DABC-C5F2-FB40-A169-0B0AA1D9A8FF}" srcOrd="2" destOrd="0" presId="urn:microsoft.com/office/officeart/2005/8/layout/default"/>
    <dgm:cxn modelId="{8DCB4CDB-573A-524C-8C0D-7E29E6C1825F}" type="presParOf" srcId="{A828441A-7905-A145-938B-5FE3E2B0309E}" destId="{8CBAA872-23D1-9245-9E7B-4787CBC9481D}" srcOrd="3" destOrd="0" presId="urn:microsoft.com/office/officeart/2005/8/layout/default"/>
    <dgm:cxn modelId="{BE5127D6-B88C-B845-A877-95EFC428164F}" type="presParOf" srcId="{A828441A-7905-A145-938B-5FE3E2B0309E}" destId="{9E8212A1-B13F-1041-B95A-3F1FF317BDDA}" srcOrd="4" destOrd="0" presId="urn:microsoft.com/office/officeart/2005/8/layout/default"/>
    <dgm:cxn modelId="{33E8D9B6-B9D0-9E41-ADCB-766AE5D633BA}" type="presParOf" srcId="{A828441A-7905-A145-938B-5FE3E2B0309E}" destId="{18C87F9F-A6C4-DE40-B76B-20C4F3E6E642}" srcOrd="5" destOrd="0" presId="urn:microsoft.com/office/officeart/2005/8/layout/default"/>
    <dgm:cxn modelId="{A59600B5-D89D-5D41-9DF2-F0CA7533C318}" type="presParOf" srcId="{A828441A-7905-A145-938B-5FE3E2B0309E}" destId="{5C16EFE3-9592-954E-AAB8-0A43527E851F}"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62469FC-7956-9542-8F0E-D80D0D80FA09}" type="doc">
      <dgm:prSet loTypeId="urn:microsoft.com/office/officeart/2009/layout/CircleArrowProcess" loCatId="list" qsTypeId="urn:microsoft.com/office/officeart/2005/8/quickstyle/simple1" qsCatId="simple" csTypeId="urn:microsoft.com/office/officeart/2005/8/colors/accent0_1" csCatId="mainScheme"/>
      <dgm:spPr/>
      <dgm:t>
        <a:bodyPr/>
        <a:lstStyle/>
        <a:p>
          <a:endParaRPr lang="en-US"/>
        </a:p>
      </dgm:t>
    </dgm:pt>
    <dgm:pt modelId="{6B5E4146-A5CA-2248-AA31-60B934DCD8D5}">
      <dgm:prSet/>
      <dgm:spPr/>
      <dgm:t>
        <a:bodyPr/>
        <a:lstStyle/>
        <a:p>
          <a:r>
            <a:rPr lang="en-US">
              <a:solidFill>
                <a:schemeClr val="bg1"/>
              </a:solidFill>
            </a:rPr>
            <a:t>Seeing</a:t>
          </a:r>
        </a:p>
      </dgm:t>
    </dgm:pt>
    <dgm:pt modelId="{1E34C42F-65F3-C541-A73D-21E5C2F8985D}" type="parTrans" cxnId="{195CD4C9-BB69-EF4E-B557-054F3721FE5F}">
      <dgm:prSet/>
      <dgm:spPr/>
      <dgm:t>
        <a:bodyPr/>
        <a:lstStyle/>
        <a:p>
          <a:endParaRPr lang="en-US">
            <a:solidFill>
              <a:schemeClr val="bg1"/>
            </a:solidFill>
          </a:endParaRPr>
        </a:p>
      </dgm:t>
    </dgm:pt>
    <dgm:pt modelId="{E116A61E-D6DE-084B-9E40-C1F4E241C098}" type="sibTrans" cxnId="{195CD4C9-BB69-EF4E-B557-054F3721FE5F}">
      <dgm:prSet/>
      <dgm:spPr/>
      <dgm:t>
        <a:bodyPr/>
        <a:lstStyle/>
        <a:p>
          <a:endParaRPr lang="en-US">
            <a:solidFill>
              <a:schemeClr val="bg1"/>
            </a:solidFill>
          </a:endParaRPr>
        </a:p>
      </dgm:t>
    </dgm:pt>
    <dgm:pt modelId="{11B5F236-180B-9A46-9363-5E339E9B3F8A}">
      <dgm:prSet/>
      <dgm:spPr/>
      <dgm:t>
        <a:bodyPr/>
        <a:lstStyle/>
        <a:p>
          <a:r>
            <a:rPr lang="en-US">
              <a:solidFill>
                <a:schemeClr val="bg1"/>
              </a:solidFill>
            </a:rPr>
            <a:t>Feeling</a:t>
          </a:r>
        </a:p>
      </dgm:t>
    </dgm:pt>
    <dgm:pt modelId="{32B32D39-8514-5940-9FBB-6113CC8A2ADB}" type="parTrans" cxnId="{CD1F57DF-DD3A-884B-B7BE-1E94A39A4042}">
      <dgm:prSet/>
      <dgm:spPr/>
      <dgm:t>
        <a:bodyPr/>
        <a:lstStyle/>
        <a:p>
          <a:endParaRPr lang="en-US">
            <a:solidFill>
              <a:schemeClr val="bg1"/>
            </a:solidFill>
          </a:endParaRPr>
        </a:p>
      </dgm:t>
    </dgm:pt>
    <dgm:pt modelId="{CBC695C9-26FE-744C-B12A-2C2C025D9B6D}" type="sibTrans" cxnId="{CD1F57DF-DD3A-884B-B7BE-1E94A39A4042}">
      <dgm:prSet/>
      <dgm:spPr/>
      <dgm:t>
        <a:bodyPr/>
        <a:lstStyle/>
        <a:p>
          <a:endParaRPr lang="en-US">
            <a:solidFill>
              <a:schemeClr val="bg1"/>
            </a:solidFill>
          </a:endParaRPr>
        </a:p>
      </dgm:t>
    </dgm:pt>
    <dgm:pt modelId="{C5E32D58-7ECA-6C4A-AAB8-79135C8A8723}">
      <dgm:prSet/>
      <dgm:spPr/>
      <dgm:t>
        <a:bodyPr/>
        <a:lstStyle/>
        <a:p>
          <a:r>
            <a:rPr lang="en-US">
              <a:solidFill>
                <a:schemeClr val="bg1"/>
              </a:solidFill>
            </a:rPr>
            <a:t>Changing</a:t>
          </a:r>
        </a:p>
      </dgm:t>
    </dgm:pt>
    <dgm:pt modelId="{7913205B-D202-5141-A322-F58128C9F600}" type="parTrans" cxnId="{5611D67A-5C8C-F246-8D3F-B0DFF5B15EC4}">
      <dgm:prSet/>
      <dgm:spPr/>
      <dgm:t>
        <a:bodyPr/>
        <a:lstStyle/>
        <a:p>
          <a:endParaRPr lang="en-US">
            <a:solidFill>
              <a:schemeClr val="bg1"/>
            </a:solidFill>
          </a:endParaRPr>
        </a:p>
      </dgm:t>
    </dgm:pt>
    <dgm:pt modelId="{201AF9CA-F476-4E4E-AEC9-22E9F2D5DAAE}" type="sibTrans" cxnId="{5611D67A-5C8C-F246-8D3F-B0DFF5B15EC4}">
      <dgm:prSet/>
      <dgm:spPr/>
      <dgm:t>
        <a:bodyPr/>
        <a:lstStyle/>
        <a:p>
          <a:endParaRPr lang="en-US">
            <a:solidFill>
              <a:schemeClr val="bg1"/>
            </a:solidFill>
          </a:endParaRPr>
        </a:p>
      </dgm:t>
    </dgm:pt>
    <dgm:pt modelId="{A288E158-46DE-F54D-B3B3-54B24102B41C}" type="pres">
      <dgm:prSet presAssocID="{062469FC-7956-9542-8F0E-D80D0D80FA09}" presName="Name0" presStyleCnt="0">
        <dgm:presLayoutVars>
          <dgm:chMax val="7"/>
          <dgm:chPref val="7"/>
          <dgm:dir/>
          <dgm:animLvl val="lvl"/>
        </dgm:presLayoutVars>
      </dgm:prSet>
      <dgm:spPr/>
    </dgm:pt>
    <dgm:pt modelId="{68DCEF61-5E30-0B49-B27D-DCB30A305E32}" type="pres">
      <dgm:prSet presAssocID="{6B5E4146-A5CA-2248-AA31-60B934DCD8D5}" presName="Accent1" presStyleCnt="0"/>
      <dgm:spPr/>
    </dgm:pt>
    <dgm:pt modelId="{B12C5ADC-1B86-A649-9495-85DC09A34A45}" type="pres">
      <dgm:prSet presAssocID="{6B5E4146-A5CA-2248-AA31-60B934DCD8D5}" presName="Accent" presStyleLbl="node1" presStyleIdx="0" presStyleCnt="3"/>
      <dgm:spPr/>
    </dgm:pt>
    <dgm:pt modelId="{8EB68461-BD29-EB42-BFF8-0B28731B2BCC}" type="pres">
      <dgm:prSet presAssocID="{6B5E4146-A5CA-2248-AA31-60B934DCD8D5}" presName="Parent1" presStyleLbl="revTx" presStyleIdx="0" presStyleCnt="3">
        <dgm:presLayoutVars>
          <dgm:chMax val="1"/>
          <dgm:chPref val="1"/>
          <dgm:bulletEnabled val="1"/>
        </dgm:presLayoutVars>
      </dgm:prSet>
      <dgm:spPr/>
    </dgm:pt>
    <dgm:pt modelId="{5ED10416-F899-0644-88ED-738550BBA175}" type="pres">
      <dgm:prSet presAssocID="{11B5F236-180B-9A46-9363-5E339E9B3F8A}" presName="Accent2" presStyleCnt="0"/>
      <dgm:spPr/>
    </dgm:pt>
    <dgm:pt modelId="{6E5E118C-847F-7C47-9C53-B7F4434C931B}" type="pres">
      <dgm:prSet presAssocID="{11B5F236-180B-9A46-9363-5E339E9B3F8A}" presName="Accent" presStyleLbl="node1" presStyleIdx="1" presStyleCnt="3"/>
      <dgm:spPr/>
    </dgm:pt>
    <dgm:pt modelId="{EC831A1D-C3B7-F348-9D25-DCEBBE49B2FD}" type="pres">
      <dgm:prSet presAssocID="{11B5F236-180B-9A46-9363-5E339E9B3F8A}" presName="Parent2" presStyleLbl="revTx" presStyleIdx="1" presStyleCnt="3">
        <dgm:presLayoutVars>
          <dgm:chMax val="1"/>
          <dgm:chPref val="1"/>
          <dgm:bulletEnabled val="1"/>
        </dgm:presLayoutVars>
      </dgm:prSet>
      <dgm:spPr/>
    </dgm:pt>
    <dgm:pt modelId="{72B821C8-788A-054A-99B8-9C2A0FF858FF}" type="pres">
      <dgm:prSet presAssocID="{C5E32D58-7ECA-6C4A-AAB8-79135C8A8723}" presName="Accent3" presStyleCnt="0"/>
      <dgm:spPr/>
    </dgm:pt>
    <dgm:pt modelId="{2AF75C6C-9803-CD40-9BD4-BFB86C33A4B1}" type="pres">
      <dgm:prSet presAssocID="{C5E32D58-7ECA-6C4A-AAB8-79135C8A8723}" presName="Accent" presStyleLbl="node1" presStyleIdx="2" presStyleCnt="3"/>
      <dgm:spPr/>
    </dgm:pt>
    <dgm:pt modelId="{86C9B888-C3C0-9B43-B09E-10127C96943C}" type="pres">
      <dgm:prSet presAssocID="{C5E32D58-7ECA-6C4A-AAB8-79135C8A8723}" presName="Parent3" presStyleLbl="revTx" presStyleIdx="2" presStyleCnt="3">
        <dgm:presLayoutVars>
          <dgm:chMax val="1"/>
          <dgm:chPref val="1"/>
          <dgm:bulletEnabled val="1"/>
        </dgm:presLayoutVars>
      </dgm:prSet>
      <dgm:spPr/>
    </dgm:pt>
  </dgm:ptLst>
  <dgm:cxnLst>
    <dgm:cxn modelId="{ACB5BB23-830E-AE44-9196-1624368C914D}" type="presOf" srcId="{6B5E4146-A5CA-2248-AA31-60B934DCD8D5}" destId="{8EB68461-BD29-EB42-BFF8-0B28731B2BCC}" srcOrd="0" destOrd="0" presId="urn:microsoft.com/office/officeart/2009/layout/CircleArrowProcess"/>
    <dgm:cxn modelId="{5611D67A-5C8C-F246-8D3F-B0DFF5B15EC4}" srcId="{062469FC-7956-9542-8F0E-D80D0D80FA09}" destId="{C5E32D58-7ECA-6C4A-AAB8-79135C8A8723}" srcOrd="2" destOrd="0" parTransId="{7913205B-D202-5141-A322-F58128C9F600}" sibTransId="{201AF9CA-F476-4E4E-AEC9-22E9F2D5DAAE}"/>
    <dgm:cxn modelId="{C0F1548E-05E4-A644-B04B-E9F732A36E81}" type="presOf" srcId="{062469FC-7956-9542-8F0E-D80D0D80FA09}" destId="{A288E158-46DE-F54D-B3B3-54B24102B41C}" srcOrd="0" destOrd="0" presId="urn:microsoft.com/office/officeart/2009/layout/CircleArrowProcess"/>
    <dgm:cxn modelId="{195CD4C9-BB69-EF4E-B557-054F3721FE5F}" srcId="{062469FC-7956-9542-8F0E-D80D0D80FA09}" destId="{6B5E4146-A5CA-2248-AA31-60B934DCD8D5}" srcOrd="0" destOrd="0" parTransId="{1E34C42F-65F3-C541-A73D-21E5C2F8985D}" sibTransId="{E116A61E-D6DE-084B-9E40-C1F4E241C098}"/>
    <dgm:cxn modelId="{CD1F57DF-DD3A-884B-B7BE-1E94A39A4042}" srcId="{062469FC-7956-9542-8F0E-D80D0D80FA09}" destId="{11B5F236-180B-9A46-9363-5E339E9B3F8A}" srcOrd="1" destOrd="0" parTransId="{32B32D39-8514-5940-9FBB-6113CC8A2ADB}" sibTransId="{CBC695C9-26FE-744C-B12A-2C2C025D9B6D}"/>
    <dgm:cxn modelId="{D37305E1-D24D-774E-B852-9F15C6AB8F7F}" type="presOf" srcId="{11B5F236-180B-9A46-9363-5E339E9B3F8A}" destId="{EC831A1D-C3B7-F348-9D25-DCEBBE49B2FD}" srcOrd="0" destOrd="0" presId="urn:microsoft.com/office/officeart/2009/layout/CircleArrowProcess"/>
    <dgm:cxn modelId="{C5DF48FD-183F-2042-9D90-A4CE48AEE350}" type="presOf" srcId="{C5E32D58-7ECA-6C4A-AAB8-79135C8A8723}" destId="{86C9B888-C3C0-9B43-B09E-10127C96943C}" srcOrd="0" destOrd="0" presId="urn:microsoft.com/office/officeart/2009/layout/CircleArrowProcess"/>
    <dgm:cxn modelId="{F09C50F7-BD08-574C-9CD1-2E4880D33282}" type="presParOf" srcId="{A288E158-46DE-F54D-B3B3-54B24102B41C}" destId="{68DCEF61-5E30-0B49-B27D-DCB30A305E32}" srcOrd="0" destOrd="0" presId="urn:microsoft.com/office/officeart/2009/layout/CircleArrowProcess"/>
    <dgm:cxn modelId="{016FBD7B-92F7-2B43-8A24-B7C861D4B506}" type="presParOf" srcId="{68DCEF61-5E30-0B49-B27D-DCB30A305E32}" destId="{B12C5ADC-1B86-A649-9495-85DC09A34A45}" srcOrd="0" destOrd="0" presId="urn:microsoft.com/office/officeart/2009/layout/CircleArrowProcess"/>
    <dgm:cxn modelId="{E95BE6FB-D212-F448-8FB9-7C4EBDC715AD}" type="presParOf" srcId="{A288E158-46DE-F54D-B3B3-54B24102B41C}" destId="{8EB68461-BD29-EB42-BFF8-0B28731B2BCC}" srcOrd="1" destOrd="0" presId="urn:microsoft.com/office/officeart/2009/layout/CircleArrowProcess"/>
    <dgm:cxn modelId="{CD8EBE2F-2ECA-B949-AE4D-AC18422B4F5D}" type="presParOf" srcId="{A288E158-46DE-F54D-B3B3-54B24102B41C}" destId="{5ED10416-F899-0644-88ED-738550BBA175}" srcOrd="2" destOrd="0" presId="urn:microsoft.com/office/officeart/2009/layout/CircleArrowProcess"/>
    <dgm:cxn modelId="{0EFC5423-068D-6E40-AD06-24D5BFFFE034}" type="presParOf" srcId="{5ED10416-F899-0644-88ED-738550BBA175}" destId="{6E5E118C-847F-7C47-9C53-B7F4434C931B}" srcOrd="0" destOrd="0" presId="urn:microsoft.com/office/officeart/2009/layout/CircleArrowProcess"/>
    <dgm:cxn modelId="{5B336E19-0C1D-5C4A-9F28-51F43777E059}" type="presParOf" srcId="{A288E158-46DE-F54D-B3B3-54B24102B41C}" destId="{EC831A1D-C3B7-F348-9D25-DCEBBE49B2FD}" srcOrd="3" destOrd="0" presId="urn:microsoft.com/office/officeart/2009/layout/CircleArrowProcess"/>
    <dgm:cxn modelId="{071074CF-8D1C-B54A-A6A3-8015D588E0B1}" type="presParOf" srcId="{A288E158-46DE-F54D-B3B3-54B24102B41C}" destId="{72B821C8-788A-054A-99B8-9C2A0FF858FF}" srcOrd="4" destOrd="0" presId="urn:microsoft.com/office/officeart/2009/layout/CircleArrowProcess"/>
    <dgm:cxn modelId="{B03D5080-E19C-2E46-B923-62A984553106}" type="presParOf" srcId="{72B821C8-788A-054A-99B8-9C2A0FF858FF}" destId="{2AF75C6C-9803-CD40-9BD4-BFB86C33A4B1}" srcOrd="0" destOrd="0" presId="urn:microsoft.com/office/officeart/2009/layout/CircleArrowProcess"/>
    <dgm:cxn modelId="{98F24F93-1DA8-2945-A3CB-D503EB5F7C32}" type="presParOf" srcId="{A288E158-46DE-F54D-B3B3-54B24102B41C}" destId="{86C9B888-C3C0-9B43-B09E-10127C96943C}" srcOrd="5" destOrd="0" presId="urn:microsoft.com/office/officeart/2009/layout/CircleArrowProces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62469FC-7956-9542-8F0E-D80D0D80FA09}" type="doc">
      <dgm:prSet loTypeId="urn:microsoft.com/office/officeart/2009/layout/CircleArrowProcess" loCatId="list" qsTypeId="urn:microsoft.com/office/officeart/2005/8/quickstyle/simple1" qsCatId="simple" csTypeId="urn:microsoft.com/office/officeart/2005/8/colors/accent0_1" csCatId="mainScheme"/>
      <dgm:spPr/>
      <dgm:t>
        <a:bodyPr/>
        <a:lstStyle/>
        <a:p>
          <a:endParaRPr lang="en-US"/>
        </a:p>
      </dgm:t>
    </dgm:pt>
    <dgm:pt modelId="{6B5E4146-A5CA-2248-AA31-60B934DCD8D5}">
      <dgm:prSet/>
      <dgm:spPr/>
      <dgm:t>
        <a:bodyPr/>
        <a:lstStyle/>
        <a:p>
          <a:r>
            <a:rPr lang="en-US">
              <a:solidFill>
                <a:schemeClr val="bg1"/>
              </a:solidFill>
            </a:rPr>
            <a:t>Seeing</a:t>
          </a:r>
        </a:p>
      </dgm:t>
    </dgm:pt>
    <dgm:pt modelId="{1E34C42F-65F3-C541-A73D-21E5C2F8985D}" type="parTrans" cxnId="{195CD4C9-BB69-EF4E-B557-054F3721FE5F}">
      <dgm:prSet/>
      <dgm:spPr/>
      <dgm:t>
        <a:bodyPr/>
        <a:lstStyle/>
        <a:p>
          <a:endParaRPr lang="en-US">
            <a:solidFill>
              <a:schemeClr val="bg1"/>
            </a:solidFill>
          </a:endParaRPr>
        </a:p>
      </dgm:t>
    </dgm:pt>
    <dgm:pt modelId="{E116A61E-D6DE-084B-9E40-C1F4E241C098}" type="sibTrans" cxnId="{195CD4C9-BB69-EF4E-B557-054F3721FE5F}">
      <dgm:prSet/>
      <dgm:spPr/>
      <dgm:t>
        <a:bodyPr/>
        <a:lstStyle/>
        <a:p>
          <a:endParaRPr lang="en-US">
            <a:solidFill>
              <a:schemeClr val="bg1"/>
            </a:solidFill>
          </a:endParaRPr>
        </a:p>
      </dgm:t>
    </dgm:pt>
    <dgm:pt modelId="{11B5F236-180B-9A46-9363-5E339E9B3F8A}">
      <dgm:prSet/>
      <dgm:spPr/>
      <dgm:t>
        <a:bodyPr/>
        <a:lstStyle/>
        <a:p>
          <a:r>
            <a:rPr lang="en-US">
              <a:solidFill>
                <a:schemeClr val="bg1"/>
              </a:solidFill>
            </a:rPr>
            <a:t>Feeling</a:t>
          </a:r>
        </a:p>
      </dgm:t>
    </dgm:pt>
    <dgm:pt modelId="{32B32D39-8514-5940-9FBB-6113CC8A2ADB}" type="parTrans" cxnId="{CD1F57DF-DD3A-884B-B7BE-1E94A39A4042}">
      <dgm:prSet/>
      <dgm:spPr/>
      <dgm:t>
        <a:bodyPr/>
        <a:lstStyle/>
        <a:p>
          <a:endParaRPr lang="en-US">
            <a:solidFill>
              <a:schemeClr val="bg1"/>
            </a:solidFill>
          </a:endParaRPr>
        </a:p>
      </dgm:t>
    </dgm:pt>
    <dgm:pt modelId="{CBC695C9-26FE-744C-B12A-2C2C025D9B6D}" type="sibTrans" cxnId="{CD1F57DF-DD3A-884B-B7BE-1E94A39A4042}">
      <dgm:prSet/>
      <dgm:spPr/>
      <dgm:t>
        <a:bodyPr/>
        <a:lstStyle/>
        <a:p>
          <a:endParaRPr lang="en-US">
            <a:solidFill>
              <a:schemeClr val="bg1"/>
            </a:solidFill>
          </a:endParaRPr>
        </a:p>
      </dgm:t>
    </dgm:pt>
    <dgm:pt modelId="{C5E32D58-7ECA-6C4A-AAB8-79135C8A8723}">
      <dgm:prSet/>
      <dgm:spPr/>
      <dgm:t>
        <a:bodyPr/>
        <a:lstStyle/>
        <a:p>
          <a:r>
            <a:rPr lang="en-US" dirty="0">
              <a:solidFill>
                <a:schemeClr val="bg1"/>
              </a:solidFill>
            </a:rPr>
            <a:t>Changing</a:t>
          </a:r>
        </a:p>
      </dgm:t>
    </dgm:pt>
    <dgm:pt modelId="{7913205B-D202-5141-A322-F58128C9F600}" type="parTrans" cxnId="{5611D67A-5C8C-F246-8D3F-B0DFF5B15EC4}">
      <dgm:prSet/>
      <dgm:spPr/>
      <dgm:t>
        <a:bodyPr/>
        <a:lstStyle/>
        <a:p>
          <a:endParaRPr lang="en-US">
            <a:solidFill>
              <a:schemeClr val="bg1"/>
            </a:solidFill>
          </a:endParaRPr>
        </a:p>
      </dgm:t>
    </dgm:pt>
    <dgm:pt modelId="{201AF9CA-F476-4E4E-AEC9-22E9F2D5DAAE}" type="sibTrans" cxnId="{5611D67A-5C8C-F246-8D3F-B0DFF5B15EC4}">
      <dgm:prSet/>
      <dgm:spPr/>
      <dgm:t>
        <a:bodyPr/>
        <a:lstStyle/>
        <a:p>
          <a:endParaRPr lang="en-US">
            <a:solidFill>
              <a:schemeClr val="bg1"/>
            </a:solidFill>
          </a:endParaRPr>
        </a:p>
      </dgm:t>
    </dgm:pt>
    <dgm:pt modelId="{A288E158-46DE-F54D-B3B3-54B24102B41C}" type="pres">
      <dgm:prSet presAssocID="{062469FC-7956-9542-8F0E-D80D0D80FA09}" presName="Name0" presStyleCnt="0">
        <dgm:presLayoutVars>
          <dgm:chMax val="7"/>
          <dgm:chPref val="7"/>
          <dgm:dir/>
          <dgm:animLvl val="lvl"/>
        </dgm:presLayoutVars>
      </dgm:prSet>
      <dgm:spPr/>
    </dgm:pt>
    <dgm:pt modelId="{68DCEF61-5E30-0B49-B27D-DCB30A305E32}" type="pres">
      <dgm:prSet presAssocID="{6B5E4146-A5CA-2248-AA31-60B934DCD8D5}" presName="Accent1" presStyleCnt="0"/>
      <dgm:spPr/>
    </dgm:pt>
    <dgm:pt modelId="{B12C5ADC-1B86-A649-9495-85DC09A34A45}" type="pres">
      <dgm:prSet presAssocID="{6B5E4146-A5CA-2248-AA31-60B934DCD8D5}" presName="Accent" presStyleLbl="node1" presStyleIdx="0" presStyleCnt="3"/>
      <dgm:spPr/>
    </dgm:pt>
    <dgm:pt modelId="{8EB68461-BD29-EB42-BFF8-0B28731B2BCC}" type="pres">
      <dgm:prSet presAssocID="{6B5E4146-A5CA-2248-AA31-60B934DCD8D5}" presName="Parent1" presStyleLbl="revTx" presStyleIdx="0" presStyleCnt="3">
        <dgm:presLayoutVars>
          <dgm:chMax val="1"/>
          <dgm:chPref val="1"/>
          <dgm:bulletEnabled val="1"/>
        </dgm:presLayoutVars>
      </dgm:prSet>
      <dgm:spPr/>
    </dgm:pt>
    <dgm:pt modelId="{5ED10416-F899-0644-88ED-738550BBA175}" type="pres">
      <dgm:prSet presAssocID="{11B5F236-180B-9A46-9363-5E339E9B3F8A}" presName="Accent2" presStyleCnt="0"/>
      <dgm:spPr/>
    </dgm:pt>
    <dgm:pt modelId="{6E5E118C-847F-7C47-9C53-B7F4434C931B}" type="pres">
      <dgm:prSet presAssocID="{11B5F236-180B-9A46-9363-5E339E9B3F8A}" presName="Accent" presStyleLbl="node1" presStyleIdx="1" presStyleCnt="3"/>
      <dgm:spPr/>
    </dgm:pt>
    <dgm:pt modelId="{EC831A1D-C3B7-F348-9D25-DCEBBE49B2FD}" type="pres">
      <dgm:prSet presAssocID="{11B5F236-180B-9A46-9363-5E339E9B3F8A}" presName="Parent2" presStyleLbl="revTx" presStyleIdx="1" presStyleCnt="3">
        <dgm:presLayoutVars>
          <dgm:chMax val="1"/>
          <dgm:chPref val="1"/>
          <dgm:bulletEnabled val="1"/>
        </dgm:presLayoutVars>
      </dgm:prSet>
      <dgm:spPr/>
    </dgm:pt>
    <dgm:pt modelId="{72B821C8-788A-054A-99B8-9C2A0FF858FF}" type="pres">
      <dgm:prSet presAssocID="{C5E32D58-7ECA-6C4A-AAB8-79135C8A8723}" presName="Accent3" presStyleCnt="0"/>
      <dgm:spPr/>
    </dgm:pt>
    <dgm:pt modelId="{2AF75C6C-9803-CD40-9BD4-BFB86C33A4B1}" type="pres">
      <dgm:prSet presAssocID="{C5E32D58-7ECA-6C4A-AAB8-79135C8A8723}" presName="Accent" presStyleLbl="node1" presStyleIdx="2" presStyleCnt="3"/>
      <dgm:spPr/>
    </dgm:pt>
    <dgm:pt modelId="{86C9B888-C3C0-9B43-B09E-10127C96943C}" type="pres">
      <dgm:prSet presAssocID="{C5E32D58-7ECA-6C4A-AAB8-79135C8A8723}" presName="Parent3" presStyleLbl="revTx" presStyleIdx="2" presStyleCnt="3">
        <dgm:presLayoutVars>
          <dgm:chMax val="1"/>
          <dgm:chPref val="1"/>
          <dgm:bulletEnabled val="1"/>
        </dgm:presLayoutVars>
      </dgm:prSet>
      <dgm:spPr/>
    </dgm:pt>
  </dgm:ptLst>
  <dgm:cxnLst>
    <dgm:cxn modelId="{ACB5BB23-830E-AE44-9196-1624368C914D}" type="presOf" srcId="{6B5E4146-A5CA-2248-AA31-60B934DCD8D5}" destId="{8EB68461-BD29-EB42-BFF8-0B28731B2BCC}" srcOrd="0" destOrd="0" presId="urn:microsoft.com/office/officeart/2009/layout/CircleArrowProcess"/>
    <dgm:cxn modelId="{5611D67A-5C8C-F246-8D3F-B0DFF5B15EC4}" srcId="{062469FC-7956-9542-8F0E-D80D0D80FA09}" destId="{C5E32D58-7ECA-6C4A-AAB8-79135C8A8723}" srcOrd="2" destOrd="0" parTransId="{7913205B-D202-5141-A322-F58128C9F600}" sibTransId="{201AF9CA-F476-4E4E-AEC9-22E9F2D5DAAE}"/>
    <dgm:cxn modelId="{C0F1548E-05E4-A644-B04B-E9F732A36E81}" type="presOf" srcId="{062469FC-7956-9542-8F0E-D80D0D80FA09}" destId="{A288E158-46DE-F54D-B3B3-54B24102B41C}" srcOrd="0" destOrd="0" presId="urn:microsoft.com/office/officeart/2009/layout/CircleArrowProcess"/>
    <dgm:cxn modelId="{195CD4C9-BB69-EF4E-B557-054F3721FE5F}" srcId="{062469FC-7956-9542-8F0E-D80D0D80FA09}" destId="{6B5E4146-A5CA-2248-AA31-60B934DCD8D5}" srcOrd="0" destOrd="0" parTransId="{1E34C42F-65F3-C541-A73D-21E5C2F8985D}" sibTransId="{E116A61E-D6DE-084B-9E40-C1F4E241C098}"/>
    <dgm:cxn modelId="{CD1F57DF-DD3A-884B-B7BE-1E94A39A4042}" srcId="{062469FC-7956-9542-8F0E-D80D0D80FA09}" destId="{11B5F236-180B-9A46-9363-5E339E9B3F8A}" srcOrd="1" destOrd="0" parTransId="{32B32D39-8514-5940-9FBB-6113CC8A2ADB}" sibTransId="{CBC695C9-26FE-744C-B12A-2C2C025D9B6D}"/>
    <dgm:cxn modelId="{D37305E1-D24D-774E-B852-9F15C6AB8F7F}" type="presOf" srcId="{11B5F236-180B-9A46-9363-5E339E9B3F8A}" destId="{EC831A1D-C3B7-F348-9D25-DCEBBE49B2FD}" srcOrd="0" destOrd="0" presId="urn:microsoft.com/office/officeart/2009/layout/CircleArrowProcess"/>
    <dgm:cxn modelId="{C5DF48FD-183F-2042-9D90-A4CE48AEE350}" type="presOf" srcId="{C5E32D58-7ECA-6C4A-AAB8-79135C8A8723}" destId="{86C9B888-C3C0-9B43-B09E-10127C96943C}" srcOrd="0" destOrd="0" presId="urn:microsoft.com/office/officeart/2009/layout/CircleArrowProcess"/>
    <dgm:cxn modelId="{F09C50F7-BD08-574C-9CD1-2E4880D33282}" type="presParOf" srcId="{A288E158-46DE-F54D-B3B3-54B24102B41C}" destId="{68DCEF61-5E30-0B49-B27D-DCB30A305E32}" srcOrd="0" destOrd="0" presId="urn:microsoft.com/office/officeart/2009/layout/CircleArrowProcess"/>
    <dgm:cxn modelId="{016FBD7B-92F7-2B43-8A24-B7C861D4B506}" type="presParOf" srcId="{68DCEF61-5E30-0B49-B27D-DCB30A305E32}" destId="{B12C5ADC-1B86-A649-9495-85DC09A34A45}" srcOrd="0" destOrd="0" presId="urn:microsoft.com/office/officeart/2009/layout/CircleArrowProcess"/>
    <dgm:cxn modelId="{E95BE6FB-D212-F448-8FB9-7C4EBDC715AD}" type="presParOf" srcId="{A288E158-46DE-F54D-B3B3-54B24102B41C}" destId="{8EB68461-BD29-EB42-BFF8-0B28731B2BCC}" srcOrd="1" destOrd="0" presId="urn:microsoft.com/office/officeart/2009/layout/CircleArrowProcess"/>
    <dgm:cxn modelId="{CD8EBE2F-2ECA-B949-AE4D-AC18422B4F5D}" type="presParOf" srcId="{A288E158-46DE-F54D-B3B3-54B24102B41C}" destId="{5ED10416-F899-0644-88ED-738550BBA175}" srcOrd="2" destOrd="0" presId="urn:microsoft.com/office/officeart/2009/layout/CircleArrowProcess"/>
    <dgm:cxn modelId="{0EFC5423-068D-6E40-AD06-24D5BFFFE034}" type="presParOf" srcId="{5ED10416-F899-0644-88ED-738550BBA175}" destId="{6E5E118C-847F-7C47-9C53-B7F4434C931B}" srcOrd="0" destOrd="0" presId="urn:microsoft.com/office/officeart/2009/layout/CircleArrowProcess"/>
    <dgm:cxn modelId="{5B336E19-0C1D-5C4A-9F28-51F43777E059}" type="presParOf" srcId="{A288E158-46DE-F54D-B3B3-54B24102B41C}" destId="{EC831A1D-C3B7-F348-9D25-DCEBBE49B2FD}" srcOrd="3" destOrd="0" presId="urn:microsoft.com/office/officeart/2009/layout/CircleArrowProcess"/>
    <dgm:cxn modelId="{071074CF-8D1C-B54A-A6A3-8015D588E0B1}" type="presParOf" srcId="{A288E158-46DE-F54D-B3B3-54B24102B41C}" destId="{72B821C8-788A-054A-99B8-9C2A0FF858FF}" srcOrd="4" destOrd="0" presId="urn:microsoft.com/office/officeart/2009/layout/CircleArrowProcess"/>
    <dgm:cxn modelId="{B03D5080-E19C-2E46-B923-62A984553106}" type="presParOf" srcId="{72B821C8-788A-054A-99B8-9C2A0FF858FF}" destId="{2AF75C6C-9803-CD40-9BD4-BFB86C33A4B1}" srcOrd="0" destOrd="0" presId="urn:microsoft.com/office/officeart/2009/layout/CircleArrowProcess"/>
    <dgm:cxn modelId="{98F24F93-1DA8-2945-A3CB-D503EB5F7C32}" type="presParOf" srcId="{A288E158-46DE-F54D-B3B3-54B24102B41C}" destId="{86C9B888-C3C0-9B43-B09E-10127C96943C}" srcOrd="5"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62469FC-7956-9542-8F0E-D80D0D80FA09}" type="doc">
      <dgm:prSet loTypeId="urn:microsoft.com/office/officeart/2009/layout/CircleArrowProcess" loCatId="list" qsTypeId="urn:microsoft.com/office/officeart/2005/8/quickstyle/simple1" qsCatId="simple" csTypeId="urn:microsoft.com/office/officeart/2005/8/colors/accent0_1" csCatId="mainScheme"/>
      <dgm:spPr/>
      <dgm:t>
        <a:bodyPr/>
        <a:lstStyle/>
        <a:p>
          <a:endParaRPr lang="en-US"/>
        </a:p>
      </dgm:t>
    </dgm:pt>
    <dgm:pt modelId="{6B5E4146-A5CA-2248-AA31-60B934DCD8D5}">
      <dgm:prSet/>
      <dgm:spPr/>
      <dgm:t>
        <a:bodyPr/>
        <a:lstStyle/>
        <a:p>
          <a:r>
            <a:rPr lang="en-US">
              <a:solidFill>
                <a:schemeClr val="bg1"/>
              </a:solidFill>
            </a:rPr>
            <a:t>Seeing</a:t>
          </a:r>
        </a:p>
      </dgm:t>
    </dgm:pt>
    <dgm:pt modelId="{1E34C42F-65F3-C541-A73D-21E5C2F8985D}" type="parTrans" cxnId="{195CD4C9-BB69-EF4E-B557-054F3721FE5F}">
      <dgm:prSet/>
      <dgm:spPr/>
      <dgm:t>
        <a:bodyPr/>
        <a:lstStyle/>
        <a:p>
          <a:endParaRPr lang="en-US">
            <a:solidFill>
              <a:schemeClr val="bg1"/>
            </a:solidFill>
          </a:endParaRPr>
        </a:p>
      </dgm:t>
    </dgm:pt>
    <dgm:pt modelId="{E116A61E-D6DE-084B-9E40-C1F4E241C098}" type="sibTrans" cxnId="{195CD4C9-BB69-EF4E-B557-054F3721FE5F}">
      <dgm:prSet/>
      <dgm:spPr/>
      <dgm:t>
        <a:bodyPr/>
        <a:lstStyle/>
        <a:p>
          <a:endParaRPr lang="en-US">
            <a:solidFill>
              <a:schemeClr val="bg1"/>
            </a:solidFill>
          </a:endParaRPr>
        </a:p>
      </dgm:t>
    </dgm:pt>
    <dgm:pt modelId="{11B5F236-180B-9A46-9363-5E339E9B3F8A}">
      <dgm:prSet/>
      <dgm:spPr/>
      <dgm:t>
        <a:bodyPr/>
        <a:lstStyle/>
        <a:p>
          <a:r>
            <a:rPr lang="en-US">
              <a:solidFill>
                <a:schemeClr val="bg1"/>
              </a:solidFill>
            </a:rPr>
            <a:t>Feeling</a:t>
          </a:r>
        </a:p>
      </dgm:t>
    </dgm:pt>
    <dgm:pt modelId="{32B32D39-8514-5940-9FBB-6113CC8A2ADB}" type="parTrans" cxnId="{CD1F57DF-DD3A-884B-B7BE-1E94A39A4042}">
      <dgm:prSet/>
      <dgm:spPr/>
      <dgm:t>
        <a:bodyPr/>
        <a:lstStyle/>
        <a:p>
          <a:endParaRPr lang="en-US">
            <a:solidFill>
              <a:schemeClr val="bg1"/>
            </a:solidFill>
          </a:endParaRPr>
        </a:p>
      </dgm:t>
    </dgm:pt>
    <dgm:pt modelId="{CBC695C9-26FE-744C-B12A-2C2C025D9B6D}" type="sibTrans" cxnId="{CD1F57DF-DD3A-884B-B7BE-1E94A39A4042}">
      <dgm:prSet/>
      <dgm:spPr/>
      <dgm:t>
        <a:bodyPr/>
        <a:lstStyle/>
        <a:p>
          <a:endParaRPr lang="en-US">
            <a:solidFill>
              <a:schemeClr val="bg1"/>
            </a:solidFill>
          </a:endParaRPr>
        </a:p>
      </dgm:t>
    </dgm:pt>
    <dgm:pt modelId="{C5E32D58-7ECA-6C4A-AAB8-79135C8A8723}">
      <dgm:prSet/>
      <dgm:spPr/>
      <dgm:t>
        <a:bodyPr/>
        <a:lstStyle/>
        <a:p>
          <a:r>
            <a:rPr lang="en-US">
              <a:solidFill>
                <a:schemeClr val="bg1"/>
              </a:solidFill>
            </a:rPr>
            <a:t>Changing</a:t>
          </a:r>
        </a:p>
      </dgm:t>
    </dgm:pt>
    <dgm:pt modelId="{7913205B-D202-5141-A322-F58128C9F600}" type="parTrans" cxnId="{5611D67A-5C8C-F246-8D3F-B0DFF5B15EC4}">
      <dgm:prSet/>
      <dgm:spPr/>
      <dgm:t>
        <a:bodyPr/>
        <a:lstStyle/>
        <a:p>
          <a:endParaRPr lang="en-US">
            <a:solidFill>
              <a:schemeClr val="bg1"/>
            </a:solidFill>
          </a:endParaRPr>
        </a:p>
      </dgm:t>
    </dgm:pt>
    <dgm:pt modelId="{201AF9CA-F476-4E4E-AEC9-22E9F2D5DAAE}" type="sibTrans" cxnId="{5611D67A-5C8C-F246-8D3F-B0DFF5B15EC4}">
      <dgm:prSet/>
      <dgm:spPr/>
      <dgm:t>
        <a:bodyPr/>
        <a:lstStyle/>
        <a:p>
          <a:endParaRPr lang="en-US">
            <a:solidFill>
              <a:schemeClr val="bg1"/>
            </a:solidFill>
          </a:endParaRPr>
        </a:p>
      </dgm:t>
    </dgm:pt>
    <dgm:pt modelId="{A288E158-46DE-F54D-B3B3-54B24102B41C}" type="pres">
      <dgm:prSet presAssocID="{062469FC-7956-9542-8F0E-D80D0D80FA09}" presName="Name0" presStyleCnt="0">
        <dgm:presLayoutVars>
          <dgm:chMax val="7"/>
          <dgm:chPref val="7"/>
          <dgm:dir/>
          <dgm:animLvl val="lvl"/>
        </dgm:presLayoutVars>
      </dgm:prSet>
      <dgm:spPr/>
    </dgm:pt>
    <dgm:pt modelId="{68DCEF61-5E30-0B49-B27D-DCB30A305E32}" type="pres">
      <dgm:prSet presAssocID="{6B5E4146-A5CA-2248-AA31-60B934DCD8D5}" presName="Accent1" presStyleCnt="0"/>
      <dgm:spPr/>
    </dgm:pt>
    <dgm:pt modelId="{B12C5ADC-1B86-A649-9495-85DC09A34A45}" type="pres">
      <dgm:prSet presAssocID="{6B5E4146-A5CA-2248-AA31-60B934DCD8D5}" presName="Accent" presStyleLbl="node1" presStyleIdx="0" presStyleCnt="3"/>
      <dgm:spPr/>
    </dgm:pt>
    <dgm:pt modelId="{8EB68461-BD29-EB42-BFF8-0B28731B2BCC}" type="pres">
      <dgm:prSet presAssocID="{6B5E4146-A5CA-2248-AA31-60B934DCD8D5}" presName="Parent1" presStyleLbl="revTx" presStyleIdx="0" presStyleCnt="3">
        <dgm:presLayoutVars>
          <dgm:chMax val="1"/>
          <dgm:chPref val="1"/>
          <dgm:bulletEnabled val="1"/>
        </dgm:presLayoutVars>
      </dgm:prSet>
      <dgm:spPr/>
    </dgm:pt>
    <dgm:pt modelId="{5ED10416-F899-0644-88ED-738550BBA175}" type="pres">
      <dgm:prSet presAssocID="{11B5F236-180B-9A46-9363-5E339E9B3F8A}" presName="Accent2" presStyleCnt="0"/>
      <dgm:spPr/>
    </dgm:pt>
    <dgm:pt modelId="{6E5E118C-847F-7C47-9C53-B7F4434C931B}" type="pres">
      <dgm:prSet presAssocID="{11B5F236-180B-9A46-9363-5E339E9B3F8A}" presName="Accent" presStyleLbl="node1" presStyleIdx="1" presStyleCnt="3"/>
      <dgm:spPr/>
    </dgm:pt>
    <dgm:pt modelId="{EC831A1D-C3B7-F348-9D25-DCEBBE49B2FD}" type="pres">
      <dgm:prSet presAssocID="{11B5F236-180B-9A46-9363-5E339E9B3F8A}" presName="Parent2" presStyleLbl="revTx" presStyleIdx="1" presStyleCnt="3">
        <dgm:presLayoutVars>
          <dgm:chMax val="1"/>
          <dgm:chPref val="1"/>
          <dgm:bulletEnabled val="1"/>
        </dgm:presLayoutVars>
      </dgm:prSet>
      <dgm:spPr/>
    </dgm:pt>
    <dgm:pt modelId="{72B821C8-788A-054A-99B8-9C2A0FF858FF}" type="pres">
      <dgm:prSet presAssocID="{C5E32D58-7ECA-6C4A-AAB8-79135C8A8723}" presName="Accent3" presStyleCnt="0"/>
      <dgm:spPr/>
    </dgm:pt>
    <dgm:pt modelId="{2AF75C6C-9803-CD40-9BD4-BFB86C33A4B1}" type="pres">
      <dgm:prSet presAssocID="{C5E32D58-7ECA-6C4A-AAB8-79135C8A8723}" presName="Accent" presStyleLbl="node1" presStyleIdx="2" presStyleCnt="3"/>
      <dgm:spPr/>
    </dgm:pt>
    <dgm:pt modelId="{86C9B888-C3C0-9B43-B09E-10127C96943C}" type="pres">
      <dgm:prSet presAssocID="{C5E32D58-7ECA-6C4A-AAB8-79135C8A8723}" presName="Parent3" presStyleLbl="revTx" presStyleIdx="2" presStyleCnt="3">
        <dgm:presLayoutVars>
          <dgm:chMax val="1"/>
          <dgm:chPref val="1"/>
          <dgm:bulletEnabled val="1"/>
        </dgm:presLayoutVars>
      </dgm:prSet>
      <dgm:spPr/>
    </dgm:pt>
  </dgm:ptLst>
  <dgm:cxnLst>
    <dgm:cxn modelId="{ACB5BB23-830E-AE44-9196-1624368C914D}" type="presOf" srcId="{6B5E4146-A5CA-2248-AA31-60B934DCD8D5}" destId="{8EB68461-BD29-EB42-BFF8-0B28731B2BCC}" srcOrd="0" destOrd="0" presId="urn:microsoft.com/office/officeart/2009/layout/CircleArrowProcess"/>
    <dgm:cxn modelId="{5611D67A-5C8C-F246-8D3F-B0DFF5B15EC4}" srcId="{062469FC-7956-9542-8F0E-D80D0D80FA09}" destId="{C5E32D58-7ECA-6C4A-AAB8-79135C8A8723}" srcOrd="2" destOrd="0" parTransId="{7913205B-D202-5141-A322-F58128C9F600}" sibTransId="{201AF9CA-F476-4E4E-AEC9-22E9F2D5DAAE}"/>
    <dgm:cxn modelId="{C0F1548E-05E4-A644-B04B-E9F732A36E81}" type="presOf" srcId="{062469FC-7956-9542-8F0E-D80D0D80FA09}" destId="{A288E158-46DE-F54D-B3B3-54B24102B41C}" srcOrd="0" destOrd="0" presId="urn:microsoft.com/office/officeart/2009/layout/CircleArrowProcess"/>
    <dgm:cxn modelId="{195CD4C9-BB69-EF4E-B557-054F3721FE5F}" srcId="{062469FC-7956-9542-8F0E-D80D0D80FA09}" destId="{6B5E4146-A5CA-2248-AA31-60B934DCD8D5}" srcOrd="0" destOrd="0" parTransId="{1E34C42F-65F3-C541-A73D-21E5C2F8985D}" sibTransId="{E116A61E-D6DE-084B-9E40-C1F4E241C098}"/>
    <dgm:cxn modelId="{CD1F57DF-DD3A-884B-B7BE-1E94A39A4042}" srcId="{062469FC-7956-9542-8F0E-D80D0D80FA09}" destId="{11B5F236-180B-9A46-9363-5E339E9B3F8A}" srcOrd="1" destOrd="0" parTransId="{32B32D39-8514-5940-9FBB-6113CC8A2ADB}" sibTransId="{CBC695C9-26FE-744C-B12A-2C2C025D9B6D}"/>
    <dgm:cxn modelId="{D37305E1-D24D-774E-B852-9F15C6AB8F7F}" type="presOf" srcId="{11B5F236-180B-9A46-9363-5E339E9B3F8A}" destId="{EC831A1D-C3B7-F348-9D25-DCEBBE49B2FD}" srcOrd="0" destOrd="0" presId="urn:microsoft.com/office/officeart/2009/layout/CircleArrowProcess"/>
    <dgm:cxn modelId="{C5DF48FD-183F-2042-9D90-A4CE48AEE350}" type="presOf" srcId="{C5E32D58-7ECA-6C4A-AAB8-79135C8A8723}" destId="{86C9B888-C3C0-9B43-B09E-10127C96943C}" srcOrd="0" destOrd="0" presId="urn:microsoft.com/office/officeart/2009/layout/CircleArrowProcess"/>
    <dgm:cxn modelId="{F09C50F7-BD08-574C-9CD1-2E4880D33282}" type="presParOf" srcId="{A288E158-46DE-F54D-B3B3-54B24102B41C}" destId="{68DCEF61-5E30-0B49-B27D-DCB30A305E32}" srcOrd="0" destOrd="0" presId="urn:microsoft.com/office/officeart/2009/layout/CircleArrowProcess"/>
    <dgm:cxn modelId="{016FBD7B-92F7-2B43-8A24-B7C861D4B506}" type="presParOf" srcId="{68DCEF61-5E30-0B49-B27D-DCB30A305E32}" destId="{B12C5ADC-1B86-A649-9495-85DC09A34A45}" srcOrd="0" destOrd="0" presId="urn:microsoft.com/office/officeart/2009/layout/CircleArrowProcess"/>
    <dgm:cxn modelId="{E95BE6FB-D212-F448-8FB9-7C4EBDC715AD}" type="presParOf" srcId="{A288E158-46DE-F54D-B3B3-54B24102B41C}" destId="{8EB68461-BD29-EB42-BFF8-0B28731B2BCC}" srcOrd="1" destOrd="0" presId="urn:microsoft.com/office/officeart/2009/layout/CircleArrowProcess"/>
    <dgm:cxn modelId="{CD8EBE2F-2ECA-B949-AE4D-AC18422B4F5D}" type="presParOf" srcId="{A288E158-46DE-F54D-B3B3-54B24102B41C}" destId="{5ED10416-F899-0644-88ED-738550BBA175}" srcOrd="2" destOrd="0" presId="urn:microsoft.com/office/officeart/2009/layout/CircleArrowProcess"/>
    <dgm:cxn modelId="{0EFC5423-068D-6E40-AD06-24D5BFFFE034}" type="presParOf" srcId="{5ED10416-F899-0644-88ED-738550BBA175}" destId="{6E5E118C-847F-7C47-9C53-B7F4434C931B}" srcOrd="0" destOrd="0" presId="urn:microsoft.com/office/officeart/2009/layout/CircleArrowProcess"/>
    <dgm:cxn modelId="{5B336E19-0C1D-5C4A-9F28-51F43777E059}" type="presParOf" srcId="{A288E158-46DE-F54D-B3B3-54B24102B41C}" destId="{EC831A1D-C3B7-F348-9D25-DCEBBE49B2FD}" srcOrd="3" destOrd="0" presId="urn:microsoft.com/office/officeart/2009/layout/CircleArrowProcess"/>
    <dgm:cxn modelId="{071074CF-8D1C-B54A-A6A3-8015D588E0B1}" type="presParOf" srcId="{A288E158-46DE-F54D-B3B3-54B24102B41C}" destId="{72B821C8-788A-054A-99B8-9C2A0FF858FF}" srcOrd="4" destOrd="0" presId="urn:microsoft.com/office/officeart/2009/layout/CircleArrowProcess"/>
    <dgm:cxn modelId="{B03D5080-E19C-2E46-B923-62A984553106}" type="presParOf" srcId="{72B821C8-788A-054A-99B8-9C2A0FF858FF}" destId="{2AF75C6C-9803-CD40-9BD4-BFB86C33A4B1}" srcOrd="0" destOrd="0" presId="urn:microsoft.com/office/officeart/2009/layout/CircleArrowProcess"/>
    <dgm:cxn modelId="{98F24F93-1DA8-2945-A3CB-D503EB5F7C32}" type="presParOf" srcId="{A288E158-46DE-F54D-B3B3-54B24102B41C}" destId="{86C9B888-C3C0-9B43-B09E-10127C96943C}" srcOrd="5"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7FCDC0-6BBC-8942-BAFE-161A116FDB96}">
      <dsp:nvSpPr>
        <dsp:cNvPr id="0" name=""/>
        <dsp:cNvSpPr/>
      </dsp:nvSpPr>
      <dsp:spPr>
        <a:xfrm>
          <a:off x="5437" y="1349171"/>
          <a:ext cx="1685494" cy="674197"/>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342" tIns="34671" rIns="17336" bIns="34671" numCol="1" spcCol="1270" anchor="ctr" anchorCtr="0">
          <a:noAutofit/>
        </a:bodyPr>
        <a:lstStyle/>
        <a:p>
          <a:pPr marL="0" lvl="0" indent="0" algn="ctr" defTabSz="577850">
            <a:lnSpc>
              <a:spcPct val="90000"/>
            </a:lnSpc>
            <a:spcBef>
              <a:spcPct val="0"/>
            </a:spcBef>
            <a:spcAft>
              <a:spcPct val="35000"/>
            </a:spcAft>
            <a:buNone/>
          </a:pPr>
          <a:r>
            <a:rPr lang="en-US" sz="1300" kern="1200"/>
            <a:t>Establish a sense of urgency</a:t>
          </a:r>
        </a:p>
      </dsp:txBody>
      <dsp:txXfrm>
        <a:off x="5437" y="1349171"/>
        <a:ext cx="1516945" cy="674197"/>
      </dsp:txXfrm>
    </dsp:sp>
    <dsp:sp modelId="{382FD23B-0D46-2D4B-98B5-482E5956F4FF}">
      <dsp:nvSpPr>
        <dsp:cNvPr id="0" name=""/>
        <dsp:cNvSpPr/>
      </dsp:nvSpPr>
      <dsp:spPr>
        <a:xfrm>
          <a:off x="1353832" y="1349171"/>
          <a:ext cx="1685494" cy="674197"/>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marL="0" lvl="0" indent="0" algn="ctr" defTabSz="577850">
            <a:lnSpc>
              <a:spcPct val="90000"/>
            </a:lnSpc>
            <a:spcBef>
              <a:spcPct val="0"/>
            </a:spcBef>
            <a:spcAft>
              <a:spcPct val="35000"/>
            </a:spcAft>
            <a:buNone/>
          </a:pPr>
          <a:r>
            <a:rPr lang="en-US" sz="1300" kern="1200"/>
            <a:t>Create a guiding coalition</a:t>
          </a:r>
        </a:p>
      </dsp:txBody>
      <dsp:txXfrm>
        <a:off x="1690931" y="1349171"/>
        <a:ext cx="1011297" cy="674197"/>
      </dsp:txXfrm>
    </dsp:sp>
    <dsp:sp modelId="{93ADAD98-336C-0C4A-A381-5D8B087F9B9E}">
      <dsp:nvSpPr>
        <dsp:cNvPr id="0" name=""/>
        <dsp:cNvSpPr/>
      </dsp:nvSpPr>
      <dsp:spPr>
        <a:xfrm>
          <a:off x="2702228" y="1349171"/>
          <a:ext cx="1685494" cy="674197"/>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marL="0" lvl="0" indent="0" algn="ctr" defTabSz="577850">
            <a:lnSpc>
              <a:spcPct val="90000"/>
            </a:lnSpc>
            <a:spcBef>
              <a:spcPct val="0"/>
            </a:spcBef>
            <a:spcAft>
              <a:spcPct val="35000"/>
            </a:spcAft>
            <a:buNone/>
          </a:pPr>
          <a:r>
            <a:rPr lang="en-US" sz="1300" kern="1200"/>
            <a:t>Develop both a vision and a strategy</a:t>
          </a:r>
        </a:p>
      </dsp:txBody>
      <dsp:txXfrm>
        <a:off x="3039327" y="1349171"/>
        <a:ext cx="1011297" cy="674197"/>
      </dsp:txXfrm>
    </dsp:sp>
    <dsp:sp modelId="{FBEF6963-D57F-7D4E-B7D6-212EB7530B01}">
      <dsp:nvSpPr>
        <dsp:cNvPr id="0" name=""/>
        <dsp:cNvSpPr/>
      </dsp:nvSpPr>
      <dsp:spPr>
        <a:xfrm>
          <a:off x="4050624" y="1349171"/>
          <a:ext cx="1685494" cy="674197"/>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marL="0" lvl="0" indent="0" algn="ctr" defTabSz="577850">
            <a:lnSpc>
              <a:spcPct val="90000"/>
            </a:lnSpc>
            <a:spcBef>
              <a:spcPct val="0"/>
            </a:spcBef>
            <a:spcAft>
              <a:spcPct val="35000"/>
            </a:spcAft>
            <a:buNone/>
          </a:pPr>
          <a:r>
            <a:rPr lang="en-US" sz="1300" kern="1200"/>
            <a:t>Communicate the vision</a:t>
          </a:r>
        </a:p>
      </dsp:txBody>
      <dsp:txXfrm>
        <a:off x="4387723" y="1349171"/>
        <a:ext cx="1011297" cy="674197"/>
      </dsp:txXfrm>
    </dsp:sp>
    <dsp:sp modelId="{A6E1113F-BE70-2D48-B301-2E03DF5E2350}">
      <dsp:nvSpPr>
        <dsp:cNvPr id="0" name=""/>
        <dsp:cNvSpPr/>
      </dsp:nvSpPr>
      <dsp:spPr>
        <a:xfrm>
          <a:off x="5399020" y="1349171"/>
          <a:ext cx="1685494" cy="674197"/>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marL="0" lvl="0" indent="0" algn="ctr" defTabSz="577850">
            <a:lnSpc>
              <a:spcPct val="90000"/>
            </a:lnSpc>
            <a:spcBef>
              <a:spcPct val="0"/>
            </a:spcBef>
            <a:spcAft>
              <a:spcPct val="35000"/>
            </a:spcAft>
            <a:buNone/>
          </a:pPr>
          <a:r>
            <a:rPr lang="en-US" sz="1300" kern="1200" dirty="0"/>
            <a:t>Empower employees to act</a:t>
          </a:r>
        </a:p>
      </dsp:txBody>
      <dsp:txXfrm>
        <a:off x="5736119" y="1349171"/>
        <a:ext cx="1011297" cy="674197"/>
      </dsp:txXfrm>
    </dsp:sp>
    <dsp:sp modelId="{9153FF98-B177-6E48-A14E-D6E8A126EF5C}">
      <dsp:nvSpPr>
        <dsp:cNvPr id="0" name=""/>
        <dsp:cNvSpPr/>
      </dsp:nvSpPr>
      <dsp:spPr>
        <a:xfrm>
          <a:off x="6747415" y="1349171"/>
          <a:ext cx="1685494" cy="674197"/>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marL="0" lvl="0" indent="0" algn="ctr" defTabSz="577850">
            <a:lnSpc>
              <a:spcPct val="90000"/>
            </a:lnSpc>
            <a:spcBef>
              <a:spcPct val="0"/>
            </a:spcBef>
            <a:spcAft>
              <a:spcPct val="35000"/>
            </a:spcAft>
            <a:buNone/>
          </a:pPr>
          <a:r>
            <a:rPr lang="en-US" sz="1300" kern="1200"/>
            <a:t>Generate short-term wins</a:t>
          </a:r>
        </a:p>
      </dsp:txBody>
      <dsp:txXfrm>
        <a:off x="7084514" y="1349171"/>
        <a:ext cx="1011297" cy="674197"/>
      </dsp:txXfrm>
    </dsp:sp>
    <dsp:sp modelId="{C574A6DD-3F83-F041-9A47-3574717E6141}">
      <dsp:nvSpPr>
        <dsp:cNvPr id="0" name=""/>
        <dsp:cNvSpPr/>
      </dsp:nvSpPr>
      <dsp:spPr>
        <a:xfrm>
          <a:off x="8095811" y="1349171"/>
          <a:ext cx="1685494" cy="674197"/>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marL="0" lvl="0" indent="0" algn="ctr" defTabSz="577850">
            <a:lnSpc>
              <a:spcPct val="90000"/>
            </a:lnSpc>
            <a:spcBef>
              <a:spcPct val="0"/>
            </a:spcBef>
            <a:spcAft>
              <a:spcPct val="35000"/>
            </a:spcAft>
            <a:buNone/>
          </a:pPr>
          <a:r>
            <a:rPr lang="en-US" sz="1300" kern="1200"/>
            <a:t>Consolidate gains to build momentum</a:t>
          </a:r>
        </a:p>
      </dsp:txBody>
      <dsp:txXfrm>
        <a:off x="8432910" y="1349171"/>
        <a:ext cx="1011297" cy="674197"/>
      </dsp:txXfrm>
    </dsp:sp>
    <dsp:sp modelId="{21A1C49E-54A9-A94A-ADC4-E5F028C7FA53}">
      <dsp:nvSpPr>
        <dsp:cNvPr id="0" name=""/>
        <dsp:cNvSpPr/>
      </dsp:nvSpPr>
      <dsp:spPr>
        <a:xfrm>
          <a:off x="9444207" y="1349171"/>
          <a:ext cx="1685494" cy="674197"/>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marL="0" lvl="0" indent="0" algn="ctr" defTabSz="577850">
            <a:lnSpc>
              <a:spcPct val="90000"/>
            </a:lnSpc>
            <a:spcBef>
              <a:spcPct val="0"/>
            </a:spcBef>
            <a:spcAft>
              <a:spcPct val="35000"/>
            </a:spcAft>
            <a:buNone/>
          </a:pPr>
          <a:r>
            <a:rPr lang="en-US" sz="1300" kern="1200"/>
            <a:t>Anchor changes in the culture</a:t>
          </a:r>
        </a:p>
      </dsp:txBody>
      <dsp:txXfrm>
        <a:off x="9781306" y="1349171"/>
        <a:ext cx="1011297" cy="6741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2C5ADC-1B86-A649-9495-85DC09A34A45}">
      <dsp:nvSpPr>
        <dsp:cNvPr id="0" name=""/>
        <dsp:cNvSpPr/>
      </dsp:nvSpPr>
      <dsp:spPr>
        <a:xfrm>
          <a:off x="1329404" y="0"/>
          <a:ext cx="1664222" cy="1664476"/>
        </a:xfrm>
        <a:prstGeom prst="circularArrow">
          <a:avLst>
            <a:gd name="adj1" fmla="val 10980"/>
            <a:gd name="adj2" fmla="val 1142322"/>
            <a:gd name="adj3" fmla="val 4500000"/>
            <a:gd name="adj4" fmla="val 10800000"/>
            <a:gd name="adj5" fmla="val 125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B68461-BD29-EB42-BFF8-0B28731B2BCC}">
      <dsp:nvSpPr>
        <dsp:cNvPr id="0" name=""/>
        <dsp:cNvSpPr/>
      </dsp:nvSpPr>
      <dsp:spPr>
        <a:xfrm>
          <a:off x="1697252" y="600926"/>
          <a:ext cx="924776" cy="462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Seeing</a:t>
          </a:r>
        </a:p>
      </dsp:txBody>
      <dsp:txXfrm>
        <a:off x="1697252" y="600926"/>
        <a:ext cx="924776" cy="462277"/>
      </dsp:txXfrm>
    </dsp:sp>
    <dsp:sp modelId="{6E5E118C-847F-7C47-9C53-B7F4434C931B}">
      <dsp:nvSpPr>
        <dsp:cNvPr id="0" name=""/>
        <dsp:cNvSpPr/>
      </dsp:nvSpPr>
      <dsp:spPr>
        <a:xfrm>
          <a:off x="867172" y="956364"/>
          <a:ext cx="1664222" cy="1664476"/>
        </a:xfrm>
        <a:prstGeom prst="leftCircularArrow">
          <a:avLst>
            <a:gd name="adj1" fmla="val 10980"/>
            <a:gd name="adj2" fmla="val 1142322"/>
            <a:gd name="adj3" fmla="val 6300000"/>
            <a:gd name="adj4" fmla="val 18900000"/>
            <a:gd name="adj5" fmla="val 125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831A1D-C3B7-F348-9D25-DCEBBE49B2FD}">
      <dsp:nvSpPr>
        <dsp:cNvPr id="0" name=""/>
        <dsp:cNvSpPr/>
      </dsp:nvSpPr>
      <dsp:spPr>
        <a:xfrm>
          <a:off x="1236895" y="1562823"/>
          <a:ext cx="924776" cy="462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Feeling</a:t>
          </a:r>
        </a:p>
      </dsp:txBody>
      <dsp:txXfrm>
        <a:off x="1236895" y="1562823"/>
        <a:ext cx="924776" cy="462277"/>
      </dsp:txXfrm>
    </dsp:sp>
    <dsp:sp modelId="{2AF75C6C-9803-CD40-9BD4-BFB86C33A4B1}">
      <dsp:nvSpPr>
        <dsp:cNvPr id="0" name=""/>
        <dsp:cNvSpPr/>
      </dsp:nvSpPr>
      <dsp:spPr>
        <a:xfrm>
          <a:off x="1447853" y="2027175"/>
          <a:ext cx="1429825" cy="1430398"/>
        </a:xfrm>
        <a:prstGeom prst="blockArc">
          <a:avLst>
            <a:gd name="adj1" fmla="val 13500000"/>
            <a:gd name="adj2" fmla="val 10800000"/>
            <a:gd name="adj3" fmla="val 1274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C9B888-C3C0-9B43-B09E-10127C96943C}">
      <dsp:nvSpPr>
        <dsp:cNvPr id="0" name=""/>
        <dsp:cNvSpPr/>
      </dsp:nvSpPr>
      <dsp:spPr>
        <a:xfrm>
          <a:off x="1699440" y="2526103"/>
          <a:ext cx="924776" cy="462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Changing</a:t>
          </a:r>
        </a:p>
      </dsp:txBody>
      <dsp:txXfrm>
        <a:off x="1699440" y="2526103"/>
        <a:ext cx="924776" cy="4622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2D7340-661F-4C41-88AE-EB7FE6479CF9}">
      <dsp:nvSpPr>
        <dsp:cNvPr id="0" name=""/>
        <dsp:cNvSpPr/>
      </dsp:nvSpPr>
      <dsp:spPr>
        <a:xfrm>
          <a:off x="147587" y="3333"/>
          <a:ext cx="3380413" cy="2028248"/>
        </a:xfrm>
        <a:prstGeom prst="rect">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“Issuing a decree from on high that everyone will get enthusiastic about change” (Kotter &amp; Cohen, 2002).</a:t>
          </a:r>
        </a:p>
      </dsp:txBody>
      <dsp:txXfrm>
        <a:off x="147587" y="3333"/>
        <a:ext cx="3380413" cy="2028248"/>
      </dsp:txXfrm>
    </dsp:sp>
    <dsp:sp modelId="{7508DABC-C5F2-FB40-A169-0B0AA1D9A8FF}">
      <dsp:nvSpPr>
        <dsp:cNvPr id="0" name=""/>
        <dsp:cNvSpPr/>
      </dsp:nvSpPr>
      <dsp:spPr>
        <a:xfrm>
          <a:off x="3866043" y="3333"/>
          <a:ext cx="3380413" cy="2028248"/>
        </a:xfrm>
        <a:prstGeom prst="rect">
          <a:avLst/>
        </a:prstGeom>
        <a:solidFill>
          <a:schemeClr val="accent3">
            <a:shade val="80000"/>
            <a:hueOff val="0"/>
            <a:satOff val="0"/>
            <a:lumOff val="63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“Trying to shorten the process and jump straight to creating a new vision without first convincing everyone there is an urgent need to change current practices” (Kotter &amp; Cohen, 2002).</a:t>
          </a:r>
        </a:p>
      </dsp:txBody>
      <dsp:txXfrm>
        <a:off x="3866043" y="3333"/>
        <a:ext cx="3380413" cy="2028248"/>
      </dsp:txXfrm>
    </dsp:sp>
    <dsp:sp modelId="{9E8212A1-B13F-1041-B95A-3F1FF317BDDA}">
      <dsp:nvSpPr>
        <dsp:cNvPr id="0" name=""/>
        <dsp:cNvSpPr/>
      </dsp:nvSpPr>
      <dsp:spPr>
        <a:xfrm>
          <a:off x="7584498" y="3333"/>
          <a:ext cx="3380413" cy="2028248"/>
        </a:xfrm>
        <a:prstGeom prst="rect">
          <a:avLst/>
        </a:prstGeom>
        <a:solidFill>
          <a:schemeClr val="accent3">
            <a:shade val="80000"/>
            <a:hueOff val="0"/>
            <a:satOff val="0"/>
            <a:lumOff val="127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“Assuming that only the CEO [leader] can generate enthusiasm for necessary change” (Kotter &amp; Cohen, 2002).</a:t>
          </a:r>
        </a:p>
      </dsp:txBody>
      <dsp:txXfrm>
        <a:off x="7584498" y="3333"/>
        <a:ext cx="3380413" cy="2028248"/>
      </dsp:txXfrm>
    </dsp:sp>
    <dsp:sp modelId="{5C16EFE3-9592-954E-AAB8-0A43527E851F}">
      <dsp:nvSpPr>
        <dsp:cNvPr id="0" name=""/>
        <dsp:cNvSpPr/>
      </dsp:nvSpPr>
      <dsp:spPr>
        <a:xfrm>
          <a:off x="2451103" y="2369623"/>
          <a:ext cx="6210293" cy="2028248"/>
        </a:xfrm>
        <a:prstGeom prst="rect">
          <a:avLst/>
        </a:prstGeom>
        <a:solidFill>
          <a:schemeClr val="accent3">
            <a:shade val="80000"/>
            <a:hueOff val="0"/>
            <a:satOff val="0"/>
            <a:lumOff val="190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“Using a short-term crisis to develop a sense of urgency- but then skipping the first couple of steps and instead plunging right into creating a vision and a strategy” (Kotter &amp; Cohen, 2002).</a:t>
          </a:r>
        </a:p>
      </dsp:txBody>
      <dsp:txXfrm>
        <a:off x="2451103" y="2369623"/>
        <a:ext cx="6210293" cy="20282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2C5ADC-1B86-A649-9495-85DC09A34A45}">
      <dsp:nvSpPr>
        <dsp:cNvPr id="0" name=""/>
        <dsp:cNvSpPr/>
      </dsp:nvSpPr>
      <dsp:spPr>
        <a:xfrm>
          <a:off x="1071404" y="0"/>
          <a:ext cx="1288455" cy="1288651"/>
        </a:xfrm>
        <a:prstGeom prst="circularArrow">
          <a:avLst>
            <a:gd name="adj1" fmla="val 10980"/>
            <a:gd name="adj2" fmla="val 1142322"/>
            <a:gd name="adj3" fmla="val 4500000"/>
            <a:gd name="adj4" fmla="val 10800000"/>
            <a:gd name="adj5" fmla="val 125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B68461-BD29-EB42-BFF8-0B28731B2BCC}">
      <dsp:nvSpPr>
        <dsp:cNvPr id="0" name=""/>
        <dsp:cNvSpPr/>
      </dsp:nvSpPr>
      <dsp:spPr>
        <a:xfrm>
          <a:off x="1356195" y="465242"/>
          <a:ext cx="715970" cy="357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bg1"/>
              </a:solidFill>
            </a:rPr>
            <a:t>Seeing</a:t>
          </a:r>
        </a:p>
      </dsp:txBody>
      <dsp:txXfrm>
        <a:off x="1356195" y="465242"/>
        <a:ext cx="715970" cy="357899"/>
      </dsp:txXfrm>
    </dsp:sp>
    <dsp:sp modelId="{6E5E118C-847F-7C47-9C53-B7F4434C931B}">
      <dsp:nvSpPr>
        <dsp:cNvPr id="0" name=""/>
        <dsp:cNvSpPr/>
      </dsp:nvSpPr>
      <dsp:spPr>
        <a:xfrm>
          <a:off x="713540" y="740426"/>
          <a:ext cx="1288455" cy="1288651"/>
        </a:xfrm>
        <a:prstGeom prst="leftCircularArrow">
          <a:avLst>
            <a:gd name="adj1" fmla="val 10980"/>
            <a:gd name="adj2" fmla="val 1142322"/>
            <a:gd name="adj3" fmla="val 6300000"/>
            <a:gd name="adj4" fmla="val 18900000"/>
            <a:gd name="adj5" fmla="val 125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831A1D-C3B7-F348-9D25-DCEBBE49B2FD}">
      <dsp:nvSpPr>
        <dsp:cNvPr id="0" name=""/>
        <dsp:cNvSpPr/>
      </dsp:nvSpPr>
      <dsp:spPr>
        <a:xfrm>
          <a:off x="999782" y="1209951"/>
          <a:ext cx="715970" cy="357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bg1"/>
              </a:solidFill>
            </a:rPr>
            <a:t>Feeling</a:t>
          </a:r>
        </a:p>
      </dsp:txBody>
      <dsp:txXfrm>
        <a:off x="999782" y="1209951"/>
        <a:ext cx="715970" cy="357899"/>
      </dsp:txXfrm>
    </dsp:sp>
    <dsp:sp modelId="{2AF75C6C-9803-CD40-9BD4-BFB86C33A4B1}">
      <dsp:nvSpPr>
        <dsp:cNvPr id="0" name=""/>
        <dsp:cNvSpPr/>
      </dsp:nvSpPr>
      <dsp:spPr>
        <a:xfrm>
          <a:off x="1163108" y="1569457"/>
          <a:ext cx="1106983" cy="1107426"/>
        </a:xfrm>
        <a:prstGeom prst="blockArc">
          <a:avLst>
            <a:gd name="adj1" fmla="val 13500000"/>
            <a:gd name="adj2" fmla="val 10800000"/>
            <a:gd name="adj3" fmla="val 1274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C9B888-C3C0-9B43-B09E-10127C96943C}">
      <dsp:nvSpPr>
        <dsp:cNvPr id="0" name=""/>
        <dsp:cNvSpPr/>
      </dsp:nvSpPr>
      <dsp:spPr>
        <a:xfrm>
          <a:off x="1357888" y="1955731"/>
          <a:ext cx="715970" cy="357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bg1"/>
              </a:solidFill>
            </a:rPr>
            <a:t>Changing</a:t>
          </a:r>
        </a:p>
      </dsp:txBody>
      <dsp:txXfrm>
        <a:off x="1357888" y="1955731"/>
        <a:ext cx="715970" cy="3578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2C5ADC-1B86-A649-9495-85DC09A34A45}">
      <dsp:nvSpPr>
        <dsp:cNvPr id="0" name=""/>
        <dsp:cNvSpPr/>
      </dsp:nvSpPr>
      <dsp:spPr>
        <a:xfrm>
          <a:off x="1071404" y="0"/>
          <a:ext cx="1288455" cy="1288651"/>
        </a:xfrm>
        <a:prstGeom prst="circularArrow">
          <a:avLst>
            <a:gd name="adj1" fmla="val 10980"/>
            <a:gd name="adj2" fmla="val 1142322"/>
            <a:gd name="adj3" fmla="val 4500000"/>
            <a:gd name="adj4" fmla="val 10800000"/>
            <a:gd name="adj5" fmla="val 125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B68461-BD29-EB42-BFF8-0B28731B2BCC}">
      <dsp:nvSpPr>
        <dsp:cNvPr id="0" name=""/>
        <dsp:cNvSpPr/>
      </dsp:nvSpPr>
      <dsp:spPr>
        <a:xfrm>
          <a:off x="1356195" y="465242"/>
          <a:ext cx="715970" cy="357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bg1"/>
              </a:solidFill>
            </a:rPr>
            <a:t>Seeing</a:t>
          </a:r>
        </a:p>
      </dsp:txBody>
      <dsp:txXfrm>
        <a:off x="1356195" y="465242"/>
        <a:ext cx="715970" cy="357899"/>
      </dsp:txXfrm>
    </dsp:sp>
    <dsp:sp modelId="{6E5E118C-847F-7C47-9C53-B7F4434C931B}">
      <dsp:nvSpPr>
        <dsp:cNvPr id="0" name=""/>
        <dsp:cNvSpPr/>
      </dsp:nvSpPr>
      <dsp:spPr>
        <a:xfrm>
          <a:off x="713540" y="740426"/>
          <a:ext cx="1288455" cy="1288651"/>
        </a:xfrm>
        <a:prstGeom prst="leftCircularArrow">
          <a:avLst>
            <a:gd name="adj1" fmla="val 10980"/>
            <a:gd name="adj2" fmla="val 1142322"/>
            <a:gd name="adj3" fmla="val 6300000"/>
            <a:gd name="adj4" fmla="val 18900000"/>
            <a:gd name="adj5" fmla="val 125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831A1D-C3B7-F348-9D25-DCEBBE49B2FD}">
      <dsp:nvSpPr>
        <dsp:cNvPr id="0" name=""/>
        <dsp:cNvSpPr/>
      </dsp:nvSpPr>
      <dsp:spPr>
        <a:xfrm>
          <a:off x="999782" y="1209951"/>
          <a:ext cx="715970" cy="357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bg1"/>
              </a:solidFill>
            </a:rPr>
            <a:t>Feeling</a:t>
          </a:r>
        </a:p>
      </dsp:txBody>
      <dsp:txXfrm>
        <a:off x="999782" y="1209951"/>
        <a:ext cx="715970" cy="357899"/>
      </dsp:txXfrm>
    </dsp:sp>
    <dsp:sp modelId="{2AF75C6C-9803-CD40-9BD4-BFB86C33A4B1}">
      <dsp:nvSpPr>
        <dsp:cNvPr id="0" name=""/>
        <dsp:cNvSpPr/>
      </dsp:nvSpPr>
      <dsp:spPr>
        <a:xfrm>
          <a:off x="1163108" y="1569457"/>
          <a:ext cx="1106983" cy="1107426"/>
        </a:xfrm>
        <a:prstGeom prst="blockArc">
          <a:avLst>
            <a:gd name="adj1" fmla="val 13500000"/>
            <a:gd name="adj2" fmla="val 10800000"/>
            <a:gd name="adj3" fmla="val 1274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C9B888-C3C0-9B43-B09E-10127C96943C}">
      <dsp:nvSpPr>
        <dsp:cNvPr id="0" name=""/>
        <dsp:cNvSpPr/>
      </dsp:nvSpPr>
      <dsp:spPr>
        <a:xfrm>
          <a:off x="1357888" y="1955731"/>
          <a:ext cx="715970" cy="357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Changing</a:t>
          </a:r>
        </a:p>
      </dsp:txBody>
      <dsp:txXfrm>
        <a:off x="1357888" y="1955731"/>
        <a:ext cx="715970" cy="3578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2C5ADC-1B86-A649-9495-85DC09A34A45}">
      <dsp:nvSpPr>
        <dsp:cNvPr id="0" name=""/>
        <dsp:cNvSpPr/>
      </dsp:nvSpPr>
      <dsp:spPr>
        <a:xfrm>
          <a:off x="1071404" y="0"/>
          <a:ext cx="1288455" cy="1288651"/>
        </a:xfrm>
        <a:prstGeom prst="circularArrow">
          <a:avLst>
            <a:gd name="adj1" fmla="val 10980"/>
            <a:gd name="adj2" fmla="val 1142322"/>
            <a:gd name="adj3" fmla="val 4500000"/>
            <a:gd name="adj4" fmla="val 10800000"/>
            <a:gd name="adj5" fmla="val 125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B68461-BD29-EB42-BFF8-0B28731B2BCC}">
      <dsp:nvSpPr>
        <dsp:cNvPr id="0" name=""/>
        <dsp:cNvSpPr/>
      </dsp:nvSpPr>
      <dsp:spPr>
        <a:xfrm>
          <a:off x="1356195" y="465242"/>
          <a:ext cx="715970" cy="357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bg1"/>
              </a:solidFill>
            </a:rPr>
            <a:t>Seeing</a:t>
          </a:r>
        </a:p>
      </dsp:txBody>
      <dsp:txXfrm>
        <a:off x="1356195" y="465242"/>
        <a:ext cx="715970" cy="357899"/>
      </dsp:txXfrm>
    </dsp:sp>
    <dsp:sp modelId="{6E5E118C-847F-7C47-9C53-B7F4434C931B}">
      <dsp:nvSpPr>
        <dsp:cNvPr id="0" name=""/>
        <dsp:cNvSpPr/>
      </dsp:nvSpPr>
      <dsp:spPr>
        <a:xfrm>
          <a:off x="713540" y="740426"/>
          <a:ext cx="1288455" cy="1288651"/>
        </a:xfrm>
        <a:prstGeom prst="leftCircularArrow">
          <a:avLst>
            <a:gd name="adj1" fmla="val 10980"/>
            <a:gd name="adj2" fmla="val 1142322"/>
            <a:gd name="adj3" fmla="val 6300000"/>
            <a:gd name="adj4" fmla="val 18900000"/>
            <a:gd name="adj5" fmla="val 125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831A1D-C3B7-F348-9D25-DCEBBE49B2FD}">
      <dsp:nvSpPr>
        <dsp:cNvPr id="0" name=""/>
        <dsp:cNvSpPr/>
      </dsp:nvSpPr>
      <dsp:spPr>
        <a:xfrm>
          <a:off x="999782" y="1209951"/>
          <a:ext cx="715970" cy="357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bg1"/>
              </a:solidFill>
            </a:rPr>
            <a:t>Feeling</a:t>
          </a:r>
        </a:p>
      </dsp:txBody>
      <dsp:txXfrm>
        <a:off x="999782" y="1209951"/>
        <a:ext cx="715970" cy="357899"/>
      </dsp:txXfrm>
    </dsp:sp>
    <dsp:sp modelId="{2AF75C6C-9803-CD40-9BD4-BFB86C33A4B1}">
      <dsp:nvSpPr>
        <dsp:cNvPr id="0" name=""/>
        <dsp:cNvSpPr/>
      </dsp:nvSpPr>
      <dsp:spPr>
        <a:xfrm>
          <a:off x="1163108" y="1569457"/>
          <a:ext cx="1106983" cy="1107426"/>
        </a:xfrm>
        <a:prstGeom prst="blockArc">
          <a:avLst>
            <a:gd name="adj1" fmla="val 13500000"/>
            <a:gd name="adj2" fmla="val 10800000"/>
            <a:gd name="adj3" fmla="val 1274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C9B888-C3C0-9B43-B09E-10127C96943C}">
      <dsp:nvSpPr>
        <dsp:cNvPr id="0" name=""/>
        <dsp:cNvSpPr/>
      </dsp:nvSpPr>
      <dsp:spPr>
        <a:xfrm>
          <a:off x="1357888" y="1955731"/>
          <a:ext cx="715970" cy="357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bg1"/>
              </a:solidFill>
            </a:rPr>
            <a:t>Changing</a:t>
          </a:r>
        </a:p>
      </dsp:txBody>
      <dsp:txXfrm>
        <a:off x="1357888" y="1955731"/>
        <a:ext cx="715970" cy="357899"/>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D6A28-3BDD-5894-85C6-9FEBAB3554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5C13499-02D5-21A9-1EFC-EFAEAE71BE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B2C6EB-477F-80B6-714A-922C3C2FB32F}"/>
              </a:ext>
            </a:extLst>
          </p:cNvPr>
          <p:cNvSpPr>
            <a:spLocks noGrp="1"/>
          </p:cNvSpPr>
          <p:nvPr>
            <p:ph type="dt" sz="half" idx="10"/>
          </p:nvPr>
        </p:nvSpPr>
        <p:spPr/>
        <p:txBody>
          <a:bodyPr/>
          <a:lstStyle/>
          <a:p>
            <a:fld id="{AECFF585-BD4C-0844-A518-31EBBD214C0D}" type="datetimeFigureOut">
              <a:rPr lang="en-US" smtClean="0"/>
              <a:t>2/1/23</a:t>
            </a:fld>
            <a:endParaRPr lang="en-US"/>
          </a:p>
        </p:txBody>
      </p:sp>
      <p:sp>
        <p:nvSpPr>
          <p:cNvPr id="5" name="Footer Placeholder 4">
            <a:extLst>
              <a:ext uri="{FF2B5EF4-FFF2-40B4-BE49-F238E27FC236}">
                <a16:creationId xmlns:a16="http://schemas.microsoft.com/office/drawing/2014/main" id="{ECB8F37D-7DBD-914E-7EB6-380057BEED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83DD15-1C1B-08B3-3D71-F2E9A9CD9859}"/>
              </a:ext>
            </a:extLst>
          </p:cNvPr>
          <p:cNvSpPr>
            <a:spLocks noGrp="1"/>
          </p:cNvSpPr>
          <p:nvPr>
            <p:ph type="sldNum" sz="quarter" idx="12"/>
          </p:nvPr>
        </p:nvSpPr>
        <p:spPr/>
        <p:txBody>
          <a:bodyPr/>
          <a:lstStyle/>
          <a:p>
            <a:fld id="{0010F5A4-EF07-0746-A0D6-CA1C4EBCB62D}" type="slidenum">
              <a:rPr lang="en-US" smtClean="0"/>
              <a:t>‹#›</a:t>
            </a:fld>
            <a:endParaRPr lang="en-US"/>
          </a:p>
        </p:txBody>
      </p:sp>
    </p:spTree>
    <p:extLst>
      <p:ext uri="{BB962C8B-B14F-4D97-AF65-F5344CB8AC3E}">
        <p14:creationId xmlns:p14="http://schemas.microsoft.com/office/powerpoint/2010/main" val="358837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FAD1C-9893-A54B-2CBF-E52890A33B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260B20D-51AA-F0E5-3D62-B2DDA89AE6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6A1793-54C3-11D2-E114-0619D9CDB177}"/>
              </a:ext>
            </a:extLst>
          </p:cNvPr>
          <p:cNvSpPr>
            <a:spLocks noGrp="1"/>
          </p:cNvSpPr>
          <p:nvPr>
            <p:ph type="dt" sz="half" idx="10"/>
          </p:nvPr>
        </p:nvSpPr>
        <p:spPr/>
        <p:txBody>
          <a:bodyPr/>
          <a:lstStyle/>
          <a:p>
            <a:fld id="{AECFF585-BD4C-0844-A518-31EBBD214C0D}" type="datetimeFigureOut">
              <a:rPr lang="en-US" smtClean="0"/>
              <a:t>2/1/23</a:t>
            </a:fld>
            <a:endParaRPr lang="en-US"/>
          </a:p>
        </p:txBody>
      </p:sp>
      <p:sp>
        <p:nvSpPr>
          <p:cNvPr id="5" name="Footer Placeholder 4">
            <a:extLst>
              <a:ext uri="{FF2B5EF4-FFF2-40B4-BE49-F238E27FC236}">
                <a16:creationId xmlns:a16="http://schemas.microsoft.com/office/drawing/2014/main" id="{4FBAD12A-9E4B-EF30-B7F8-4AEC72376D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533900-4C20-12BA-B854-B201BABDBF49}"/>
              </a:ext>
            </a:extLst>
          </p:cNvPr>
          <p:cNvSpPr>
            <a:spLocks noGrp="1"/>
          </p:cNvSpPr>
          <p:nvPr>
            <p:ph type="sldNum" sz="quarter" idx="12"/>
          </p:nvPr>
        </p:nvSpPr>
        <p:spPr/>
        <p:txBody>
          <a:bodyPr/>
          <a:lstStyle/>
          <a:p>
            <a:fld id="{0010F5A4-EF07-0746-A0D6-CA1C4EBCB62D}" type="slidenum">
              <a:rPr lang="en-US" smtClean="0"/>
              <a:t>‹#›</a:t>
            </a:fld>
            <a:endParaRPr lang="en-US"/>
          </a:p>
        </p:txBody>
      </p:sp>
    </p:spTree>
    <p:extLst>
      <p:ext uri="{BB962C8B-B14F-4D97-AF65-F5344CB8AC3E}">
        <p14:creationId xmlns:p14="http://schemas.microsoft.com/office/powerpoint/2010/main" val="547314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4E0001-37F6-E615-D4F4-B5B6AA4DA0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07925C3-B303-3588-EBD9-84FABF0173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E12D7D-0B6D-2C0D-0453-F5E8660709F1}"/>
              </a:ext>
            </a:extLst>
          </p:cNvPr>
          <p:cNvSpPr>
            <a:spLocks noGrp="1"/>
          </p:cNvSpPr>
          <p:nvPr>
            <p:ph type="dt" sz="half" idx="10"/>
          </p:nvPr>
        </p:nvSpPr>
        <p:spPr/>
        <p:txBody>
          <a:bodyPr/>
          <a:lstStyle/>
          <a:p>
            <a:fld id="{AECFF585-BD4C-0844-A518-31EBBD214C0D}" type="datetimeFigureOut">
              <a:rPr lang="en-US" smtClean="0"/>
              <a:t>2/1/23</a:t>
            </a:fld>
            <a:endParaRPr lang="en-US"/>
          </a:p>
        </p:txBody>
      </p:sp>
      <p:sp>
        <p:nvSpPr>
          <p:cNvPr id="5" name="Footer Placeholder 4">
            <a:extLst>
              <a:ext uri="{FF2B5EF4-FFF2-40B4-BE49-F238E27FC236}">
                <a16:creationId xmlns:a16="http://schemas.microsoft.com/office/drawing/2014/main" id="{F04D1375-C439-3476-282E-CA65D3C325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A043CA-E694-6711-347E-84D90A3E3315}"/>
              </a:ext>
            </a:extLst>
          </p:cNvPr>
          <p:cNvSpPr>
            <a:spLocks noGrp="1"/>
          </p:cNvSpPr>
          <p:nvPr>
            <p:ph type="sldNum" sz="quarter" idx="12"/>
          </p:nvPr>
        </p:nvSpPr>
        <p:spPr/>
        <p:txBody>
          <a:bodyPr/>
          <a:lstStyle/>
          <a:p>
            <a:fld id="{0010F5A4-EF07-0746-A0D6-CA1C4EBCB62D}" type="slidenum">
              <a:rPr lang="en-US" smtClean="0"/>
              <a:t>‹#›</a:t>
            </a:fld>
            <a:endParaRPr lang="en-US"/>
          </a:p>
        </p:txBody>
      </p:sp>
    </p:spTree>
    <p:extLst>
      <p:ext uri="{BB962C8B-B14F-4D97-AF65-F5344CB8AC3E}">
        <p14:creationId xmlns:p14="http://schemas.microsoft.com/office/powerpoint/2010/main" val="2503881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E21D5-4FF6-456F-8D56-F1C72BD34D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77D63C-2FC7-57AA-9E52-92C12FFB3D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C52418-F59F-E129-796F-660D8C558534}"/>
              </a:ext>
            </a:extLst>
          </p:cNvPr>
          <p:cNvSpPr>
            <a:spLocks noGrp="1"/>
          </p:cNvSpPr>
          <p:nvPr>
            <p:ph type="dt" sz="half" idx="10"/>
          </p:nvPr>
        </p:nvSpPr>
        <p:spPr/>
        <p:txBody>
          <a:bodyPr/>
          <a:lstStyle/>
          <a:p>
            <a:fld id="{AECFF585-BD4C-0844-A518-31EBBD214C0D}" type="datetimeFigureOut">
              <a:rPr lang="en-US" smtClean="0"/>
              <a:t>2/1/23</a:t>
            </a:fld>
            <a:endParaRPr lang="en-US"/>
          </a:p>
        </p:txBody>
      </p:sp>
      <p:sp>
        <p:nvSpPr>
          <p:cNvPr id="5" name="Footer Placeholder 4">
            <a:extLst>
              <a:ext uri="{FF2B5EF4-FFF2-40B4-BE49-F238E27FC236}">
                <a16:creationId xmlns:a16="http://schemas.microsoft.com/office/drawing/2014/main" id="{7C5416FC-E6EC-BA41-DD6B-4D69E245F7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698094-D0F5-C806-C933-784012F6EFDE}"/>
              </a:ext>
            </a:extLst>
          </p:cNvPr>
          <p:cNvSpPr>
            <a:spLocks noGrp="1"/>
          </p:cNvSpPr>
          <p:nvPr>
            <p:ph type="sldNum" sz="quarter" idx="12"/>
          </p:nvPr>
        </p:nvSpPr>
        <p:spPr/>
        <p:txBody>
          <a:bodyPr/>
          <a:lstStyle/>
          <a:p>
            <a:fld id="{0010F5A4-EF07-0746-A0D6-CA1C4EBCB62D}" type="slidenum">
              <a:rPr lang="en-US" smtClean="0"/>
              <a:t>‹#›</a:t>
            </a:fld>
            <a:endParaRPr lang="en-US"/>
          </a:p>
        </p:txBody>
      </p:sp>
    </p:spTree>
    <p:extLst>
      <p:ext uri="{BB962C8B-B14F-4D97-AF65-F5344CB8AC3E}">
        <p14:creationId xmlns:p14="http://schemas.microsoft.com/office/powerpoint/2010/main" val="265477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16056-6AF7-2307-73E1-98B742A3FF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CA8661-F892-DB0B-7789-671DF2A57A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2BE57B-C837-7C10-87DB-F24576BED1B9}"/>
              </a:ext>
            </a:extLst>
          </p:cNvPr>
          <p:cNvSpPr>
            <a:spLocks noGrp="1"/>
          </p:cNvSpPr>
          <p:nvPr>
            <p:ph type="dt" sz="half" idx="10"/>
          </p:nvPr>
        </p:nvSpPr>
        <p:spPr/>
        <p:txBody>
          <a:bodyPr/>
          <a:lstStyle/>
          <a:p>
            <a:fld id="{AECFF585-BD4C-0844-A518-31EBBD214C0D}" type="datetimeFigureOut">
              <a:rPr lang="en-US" smtClean="0"/>
              <a:t>2/1/23</a:t>
            </a:fld>
            <a:endParaRPr lang="en-US"/>
          </a:p>
        </p:txBody>
      </p:sp>
      <p:sp>
        <p:nvSpPr>
          <p:cNvPr id="5" name="Footer Placeholder 4">
            <a:extLst>
              <a:ext uri="{FF2B5EF4-FFF2-40B4-BE49-F238E27FC236}">
                <a16:creationId xmlns:a16="http://schemas.microsoft.com/office/drawing/2014/main" id="{A1C128C6-273F-B7B8-54E1-4B60D8A203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BEFF67-5702-64E1-D9F4-49545B138ADE}"/>
              </a:ext>
            </a:extLst>
          </p:cNvPr>
          <p:cNvSpPr>
            <a:spLocks noGrp="1"/>
          </p:cNvSpPr>
          <p:nvPr>
            <p:ph type="sldNum" sz="quarter" idx="12"/>
          </p:nvPr>
        </p:nvSpPr>
        <p:spPr/>
        <p:txBody>
          <a:bodyPr/>
          <a:lstStyle/>
          <a:p>
            <a:fld id="{0010F5A4-EF07-0746-A0D6-CA1C4EBCB62D}" type="slidenum">
              <a:rPr lang="en-US" smtClean="0"/>
              <a:t>‹#›</a:t>
            </a:fld>
            <a:endParaRPr lang="en-US"/>
          </a:p>
        </p:txBody>
      </p:sp>
    </p:spTree>
    <p:extLst>
      <p:ext uri="{BB962C8B-B14F-4D97-AF65-F5344CB8AC3E}">
        <p14:creationId xmlns:p14="http://schemas.microsoft.com/office/powerpoint/2010/main" val="771367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57884-2EE5-BF26-1A96-ACD4F7B0C9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A0CE6C-EE1C-2365-098E-7BF3DAC1CC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48E164-1DD0-C9B4-D03B-19E6DAC5A6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DD212E-9AD0-AC63-0B11-E395D989D34C}"/>
              </a:ext>
            </a:extLst>
          </p:cNvPr>
          <p:cNvSpPr>
            <a:spLocks noGrp="1"/>
          </p:cNvSpPr>
          <p:nvPr>
            <p:ph type="dt" sz="half" idx="10"/>
          </p:nvPr>
        </p:nvSpPr>
        <p:spPr/>
        <p:txBody>
          <a:bodyPr/>
          <a:lstStyle/>
          <a:p>
            <a:fld id="{AECFF585-BD4C-0844-A518-31EBBD214C0D}" type="datetimeFigureOut">
              <a:rPr lang="en-US" smtClean="0"/>
              <a:t>2/1/23</a:t>
            </a:fld>
            <a:endParaRPr lang="en-US"/>
          </a:p>
        </p:txBody>
      </p:sp>
      <p:sp>
        <p:nvSpPr>
          <p:cNvPr id="6" name="Footer Placeholder 5">
            <a:extLst>
              <a:ext uri="{FF2B5EF4-FFF2-40B4-BE49-F238E27FC236}">
                <a16:creationId xmlns:a16="http://schemas.microsoft.com/office/drawing/2014/main" id="{49F27FD2-6379-052C-8809-4E24A705DE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1DA95F-031D-69B4-2084-970DE633CC93}"/>
              </a:ext>
            </a:extLst>
          </p:cNvPr>
          <p:cNvSpPr>
            <a:spLocks noGrp="1"/>
          </p:cNvSpPr>
          <p:nvPr>
            <p:ph type="sldNum" sz="quarter" idx="12"/>
          </p:nvPr>
        </p:nvSpPr>
        <p:spPr/>
        <p:txBody>
          <a:bodyPr/>
          <a:lstStyle/>
          <a:p>
            <a:fld id="{0010F5A4-EF07-0746-A0D6-CA1C4EBCB62D}" type="slidenum">
              <a:rPr lang="en-US" smtClean="0"/>
              <a:t>‹#›</a:t>
            </a:fld>
            <a:endParaRPr lang="en-US"/>
          </a:p>
        </p:txBody>
      </p:sp>
    </p:spTree>
    <p:extLst>
      <p:ext uri="{BB962C8B-B14F-4D97-AF65-F5344CB8AC3E}">
        <p14:creationId xmlns:p14="http://schemas.microsoft.com/office/powerpoint/2010/main" val="2652986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60291-DD47-A518-C1FA-95C2D3F010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D12A9A-9E63-FEA3-95FE-BED0C1B2B3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9A8569-147F-0B89-6141-C3E7C08781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A0CC4C6-BC31-9DBF-BFE1-08CFFE6A2F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FAC3BE-84B3-F893-696D-F6523B4ABF3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F9E38A-6E4A-D33C-CA34-EDA0C4DE2138}"/>
              </a:ext>
            </a:extLst>
          </p:cNvPr>
          <p:cNvSpPr>
            <a:spLocks noGrp="1"/>
          </p:cNvSpPr>
          <p:nvPr>
            <p:ph type="dt" sz="half" idx="10"/>
          </p:nvPr>
        </p:nvSpPr>
        <p:spPr/>
        <p:txBody>
          <a:bodyPr/>
          <a:lstStyle/>
          <a:p>
            <a:fld id="{AECFF585-BD4C-0844-A518-31EBBD214C0D}" type="datetimeFigureOut">
              <a:rPr lang="en-US" smtClean="0"/>
              <a:t>2/1/23</a:t>
            </a:fld>
            <a:endParaRPr lang="en-US"/>
          </a:p>
        </p:txBody>
      </p:sp>
      <p:sp>
        <p:nvSpPr>
          <p:cNvPr id="8" name="Footer Placeholder 7">
            <a:extLst>
              <a:ext uri="{FF2B5EF4-FFF2-40B4-BE49-F238E27FC236}">
                <a16:creationId xmlns:a16="http://schemas.microsoft.com/office/drawing/2014/main" id="{81EE0940-BF02-FF60-A714-6FCD70A1E19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39B557-29B7-9B58-0171-C722F22E7E64}"/>
              </a:ext>
            </a:extLst>
          </p:cNvPr>
          <p:cNvSpPr>
            <a:spLocks noGrp="1"/>
          </p:cNvSpPr>
          <p:nvPr>
            <p:ph type="sldNum" sz="quarter" idx="12"/>
          </p:nvPr>
        </p:nvSpPr>
        <p:spPr/>
        <p:txBody>
          <a:bodyPr/>
          <a:lstStyle/>
          <a:p>
            <a:fld id="{0010F5A4-EF07-0746-A0D6-CA1C4EBCB62D}" type="slidenum">
              <a:rPr lang="en-US" smtClean="0"/>
              <a:t>‹#›</a:t>
            </a:fld>
            <a:endParaRPr lang="en-US"/>
          </a:p>
        </p:txBody>
      </p:sp>
    </p:spTree>
    <p:extLst>
      <p:ext uri="{BB962C8B-B14F-4D97-AF65-F5344CB8AC3E}">
        <p14:creationId xmlns:p14="http://schemas.microsoft.com/office/powerpoint/2010/main" val="3345819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BAB3A-98C0-934F-E649-DB26BB75A7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462AF1-CDB9-7479-519A-7F8559851392}"/>
              </a:ext>
            </a:extLst>
          </p:cNvPr>
          <p:cNvSpPr>
            <a:spLocks noGrp="1"/>
          </p:cNvSpPr>
          <p:nvPr>
            <p:ph type="dt" sz="half" idx="10"/>
          </p:nvPr>
        </p:nvSpPr>
        <p:spPr/>
        <p:txBody>
          <a:bodyPr/>
          <a:lstStyle/>
          <a:p>
            <a:fld id="{AECFF585-BD4C-0844-A518-31EBBD214C0D}" type="datetimeFigureOut">
              <a:rPr lang="en-US" smtClean="0"/>
              <a:t>2/1/23</a:t>
            </a:fld>
            <a:endParaRPr lang="en-US"/>
          </a:p>
        </p:txBody>
      </p:sp>
      <p:sp>
        <p:nvSpPr>
          <p:cNvPr id="4" name="Footer Placeholder 3">
            <a:extLst>
              <a:ext uri="{FF2B5EF4-FFF2-40B4-BE49-F238E27FC236}">
                <a16:creationId xmlns:a16="http://schemas.microsoft.com/office/drawing/2014/main" id="{89200A47-3F18-3D50-FC31-04EFFDFE8B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43B26C9-6C4F-1D20-6083-2400EA26DF4F}"/>
              </a:ext>
            </a:extLst>
          </p:cNvPr>
          <p:cNvSpPr>
            <a:spLocks noGrp="1"/>
          </p:cNvSpPr>
          <p:nvPr>
            <p:ph type="sldNum" sz="quarter" idx="12"/>
          </p:nvPr>
        </p:nvSpPr>
        <p:spPr/>
        <p:txBody>
          <a:bodyPr/>
          <a:lstStyle/>
          <a:p>
            <a:fld id="{0010F5A4-EF07-0746-A0D6-CA1C4EBCB62D}" type="slidenum">
              <a:rPr lang="en-US" smtClean="0"/>
              <a:t>‹#›</a:t>
            </a:fld>
            <a:endParaRPr lang="en-US"/>
          </a:p>
        </p:txBody>
      </p:sp>
    </p:spTree>
    <p:extLst>
      <p:ext uri="{BB962C8B-B14F-4D97-AF65-F5344CB8AC3E}">
        <p14:creationId xmlns:p14="http://schemas.microsoft.com/office/powerpoint/2010/main" val="3129149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49B971-8DBA-04F9-2132-557872397C8A}"/>
              </a:ext>
            </a:extLst>
          </p:cNvPr>
          <p:cNvSpPr>
            <a:spLocks noGrp="1"/>
          </p:cNvSpPr>
          <p:nvPr>
            <p:ph type="dt" sz="half" idx="10"/>
          </p:nvPr>
        </p:nvSpPr>
        <p:spPr/>
        <p:txBody>
          <a:bodyPr/>
          <a:lstStyle/>
          <a:p>
            <a:fld id="{AECFF585-BD4C-0844-A518-31EBBD214C0D}" type="datetimeFigureOut">
              <a:rPr lang="en-US" smtClean="0"/>
              <a:t>2/1/23</a:t>
            </a:fld>
            <a:endParaRPr lang="en-US"/>
          </a:p>
        </p:txBody>
      </p:sp>
      <p:sp>
        <p:nvSpPr>
          <p:cNvPr id="3" name="Footer Placeholder 2">
            <a:extLst>
              <a:ext uri="{FF2B5EF4-FFF2-40B4-BE49-F238E27FC236}">
                <a16:creationId xmlns:a16="http://schemas.microsoft.com/office/drawing/2014/main" id="{41564C8C-9145-5F99-0F9A-4DE3F8CB170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F31C4AC-6068-FFC2-D03D-F43FBC3CAE60}"/>
              </a:ext>
            </a:extLst>
          </p:cNvPr>
          <p:cNvSpPr>
            <a:spLocks noGrp="1"/>
          </p:cNvSpPr>
          <p:nvPr>
            <p:ph type="sldNum" sz="quarter" idx="12"/>
          </p:nvPr>
        </p:nvSpPr>
        <p:spPr/>
        <p:txBody>
          <a:bodyPr/>
          <a:lstStyle/>
          <a:p>
            <a:fld id="{0010F5A4-EF07-0746-A0D6-CA1C4EBCB62D}" type="slidenum">
              <a:rPr lang="en-US" smtClean="0"/>
              <a:t>‹#›</a:t>
            </a:fld>
            <a:endParaRPr lang="en-US"/>
          </a:p>
        </p:txBody>
      </p:sp>
    </p:spTree>
    <p:extLst>
      <p:ext uri="{BB962C8B-B14F-4D97-AF65-F5344CB8AC3E}">
        <p14:creationId xmlns:p14="http://schemas.microsoft.com/office/powerpoint/2010/main" val="2810345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9B436-DDC8-1BD5-E932-3C2A012329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4ECA6B-8520-0FFA-B3B2-3A79A58047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571C06-8C99-5F6B-64D1-E85C716451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8964DC-BDAD-C67E-D7C3-42342B3CCC87}"/>
              </a:ext>
            </a:extLst>
          </p:cNvPr>
          <p:cNvSpPr>
            <a:spLocks noGrp="1"/>
          </p:cNvSpPr>
          <p:nvPr>
            <p:ph type="dt" sz="half" idx="10"/>
          </p:nvPr>
        </p:nvSpPr>
        <p:spPr/>
        <p:txBody>
          <a:bodyPr/>
          <a:lstStyle/>
          <a:p>
            <a:fld id="{AECFF585-BD4C-0844-A518-31EBBD214C0D}" type="datetimeFigureOut">
              <a:rPr lang="en-US" smtClean="0"/>
              <a:t>2/1/23</a:t>
            </a:fld>
            <a:endParaRPr lang="en-US"/>
          </a:p>
        </p:txBody>
      </p:sp>
      <p:sp>
        <p:nvSpPr>
          <p:cNvPr id="6" name="Footer Placeholder 5">
            <a:extLst>
              <a:ext uri="{FF2B5EF4-FFF2-40B4-BE49-F238E27FC236}">
                <a16:creationId xmlns:a16="http://schemas.microsoft.com/office/drawing/2014/main" id="{7D74D203-BDC2-45BD-059B-9AD43E7DF0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F632A4-C5CE-EE04-CB79-6805B3E50BCF}"/>
              </a:ext>
            </a:extLst>
          </p:cNvPr>
          <p:cNvSpPr>
            <a:spLocks noGrp="1"/>
          </p:cNvSpPr>
          <p:nvPr>
            <p:ph type="sldNum" sz="quarter" idx="12"/>
          </p:nvPr>
        </p:nvSpPr>
        <p:spPr/>
        <p:txBody>
          <a:bodyPr/>
          <a:lstStyle/>
          <a:p>
            <a:fld id="{0010F5A4-EF07-0746-A0D6-CA1C4EBCB62D}" type="slidenum">
              <a:rPr lang="en-US" smtClean="0"/>
              <a:t>‹#›</a:t>
            </a:fld>
            <a:endParaRPr lang="en-US"/>
          </a:p>
        </p:txBody>
      </p:sp>
    </p:spTree>
    <p:extLst>
      <p:ext uri="{BB962C8B-B14F-4D97-AF65-F5344CB8AC3E}">
        <p14:creationId xmlns:p14="http://schemas.microsoft.com/office/powerpoint/2010/main" val="1886379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8A49B-358C-73AD-1187-2A3BFD593F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C162111-8F9A-7B0A-0BCE-D876D1187B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A2AA4E4-EC79-6973-9F97-994ED3095C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5A7593-49BC-5FC4-F14B-BF2540A261F6}"/>
              </a:ext>
            </a:extLst>
          </p:cNvPr>
          <p:cNvSpPr>
            <a:spLocks noGrp="1"/>
          </p:cNvSpPr>
          <p:nvPr>
            <p:ph type="dt" sz="half" idx="10"/>
          </p:nvPr>
        </p:nvSpPr>
        <p:spPr/>
        <p:txBody>
          <a:bodyPr/>
          <a:lstStyle/>
          <a:p>
            <a:fld id="{AECFF585-BD4C-0844-A518-31EBBD214C0D}" type="datetimeFigureOut">
              <a:rPr lang="en-US" smtClean="0"/>
              <a:t>2/1/23</a:t>
            </a:fld>
            <a:endParaRPr lang="en-US"/>
          </a:p>
        </p:txBody>
      </p:sp>
      <p:sp>
        <p:nvSpPr>
          <p:cNvPr id="6" name="Footer Placeholder 5">
            <a:extLst>
              <a:ext uri="{FF2B5EF4-FFF2-40B4-BE49-F238E27FC236}">
                <a16:creationId xmlns:a16="http://schemas.microsoft.com/office/drawing/2014/main" id="{117805B2-1C55-B30A-0626-D61F86C4F0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DC4A52-3A55-3CE2-8E50-2B2AA3BAF949}"/>
              </a:ext>
            </a:extLst>
          </p:cNvPr>
          <p:cNvSpPr>
            <a:spLocks noGrp="1"/>
          </p:cNvSpPr>
          <p:nvPr>
            <p:ph type="sldNum" sz="quarter" idx="12"/>
          </p:nvPr>
        </p:nvSpPr>
        <p:spPr/>
        <p:txBody>
          <a:bodyPr/>
          <a:lstStyle/>
          <a:p>
            <a:fld id="{0010F5A4-EF07-0746-A0D6-CA1C4EBCB62D}" type="slidenum">
              <a:rPr lang="en-US" smtClean="0"/>
              <a:t>‹#›</a:t>
            </a:fld>
            <a:endParaRPr lang="en-US"/>
          </a:p>
        </p:txBody>
      </p:sp>
    </p:spTree>
    <p:extLst>
      <p:ext uri="{BB962C8B-B14F-4D97-AF65-F5344CB8AC3E}">
        <p14:creationId xmlns:p14="http://schemas.microsoft.com/office/powerpoint/2010/main" val="3789369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12E46E-1A0C-484A-99DC-AC5D1445F2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C484DB-49F4-E1F5-EC88-C9453298CF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D2C750-95DE-E813-223B-263E13F061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CFF585-BD4C-0844-A518-31EBBD214C0D}" type="datetimeFigureOut">
              <a:rPr lang="en-US" smtClean="0"/>
              <a:t>2/1/23</a:t>
            </a:fld>
            <a:endParaRPr lang="en-US"/>
          </a:p>
        </p:txBody>
      </p:sp>
      <p:sp>
        <p:nvSpPr>
          <p:cNvPr id="5" name="Footer Placeholder 4">
            <a:extLst>
              <a:ext uri="{FF2B5EF4-FFF2-40B4-BE49-F238E27FC236}">
                <a16:creationId xmlns:a16="http://schemas.microsoft.com/office/drawing/2014/main" id="{0421FFC5-73FF-AEA2-3453-39F94B06A8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C408646-33A3-1595-C97E-02D768D5EC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10F5A4-EF07-0746-A0D6-CA1C4EBCB62D}" type="slidenum">
              <a:rPr lang="en-US" smtClean="0"/>
              <a:t>‹#›</a:t>
            </a:fld>
            <a:endParaRPr lang="en-US"/>
          </a:p>
        </p:txBody>
      </p:sp>
    </p:spTree>
    <p:extLst>
      <p:ext uri="{BB962C8B-B14F-4D97-AF65-F5344CB8AC3E}">
        <p14:creationId xmlns:p14="http://schemas.microsoft.com/office/powerpoint/2010/main" val="2936158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xltphoto.net/2015/07/15/stone-stairs"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hyperlink" Target="https://www.pxfuel.com/en/free-photo-xcxnk" TargetMode="External"/><Relationship Id="rId7" Type="http://schemas.openxmlformats.org/officeDocument/2006/relationships/diagramColors" Target="../diagrams/colors5.xml"/><Relationship Id="rId2" Type="http://schemas.openxmlformats.org/officeDocument/2006/relationships/image" Target="../media/image4.jpg"/><Relationship Id="rId1" Type="http://schemas.openxmlformats.org/officeDocument/2006/relationships/slideLayout" Target="../slideLayouts/slideLayout4.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1.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hyperlink" Target="https://www.pxfuel.com/en/free-photo-xcxnk" TargetMode="External"/><Relationship Id="rId7" Type="http://schemas.openxmlformats.org/officeDocument/2006/relationships/diagramColors" Target="../diagrams/colors6.xml"/><Relationship Id="rId2" Type="http://schemas.openxmlformats.org/officeDocument/2006/relationships/image" Target="../media/image4.jpg"/><Relationship Id="rId1" Type="http://schemas.openxmlformats.org/officeDocument/2006/relationships/slideLayout" Target="../slideLayouts/slideLayout4.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hyperlink" Target="https://www.pexels.com/photo/close-up-view-of-black-background-257853/" TargetMode="External"/><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pxfuel.com/en/free-photo-xcxnk" TargetMode="External"/><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hyperlink" Target="https://www.pxfuel.com/en/free-photo-xcxnk" TargetMode="External"/><Relationship Id="rId7" Type="http://schemas.openxmlformats.org/officeDocument/2006/relationships/diagramColors" Target="../diagrams/colors3.xml"/><Relationship Id="rId2" Type="http://schemas.openxmlformats.org/officeDocument/2006/relationships/image" Target="../media/image4.jpg"/><Relationship Id="rId1" Type="http://schemas.openxmlformats.org/officeDocument/2006/relationships/slideLayout" Target="../slideLayouts/slideLayout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6.png"/><Relationship Id="rId7" Type="http://schemas.openxmlformats.org/officeDocument/2006/relationships/diagramLayout" Target="../diagrams/layout4.xml"/><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diagramData" Target="../diagrams/data4.xml"/><Relationship Id="rId5" Type="http://schemas.openxmlformats.org/officeDocument/2006/relationships/image" Target="../media/image8.jpeg"/><Relationship Id="rId10" Type="http://schemas.microsoft.com/office/2007/relationships/diagramDrawing" Target="../diagrams/drawing4.xml"/><Relationship Id="rId4" Type="http://schemas.openxmlformats.org/officeDocument/2006/relationships/image" Target="../media/image7.png"/><Relationship Id="rId9" Type="http://schemas.openxmlformats.org/officeDocument/2006/relationships/diagramColors" Target="../diagrams/colors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208BE1B-BBC3-E29B-21D1-88D468B9AE4A}"/>
              </a:ext>
            </a:extLst>
          </p:cNvPr>
          <p:cNvSpPr/>
          <p:nvPr/>
        </p:nvSpPr>
        <p:spPr>
          <a:xfrm>
            <a:off x="1" y="-1"/>
            <a:ext cx="12192000" cy="685800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5" name="Picture 4" descr="A picture containing outdoor, ground, step, stair&#10;&#10;Description automatically generated">
            <a:extLst>
              <a:ext uri="{FF2B5EF4-FFF2-40B4-BE49-F238E27FC236}">
                <a16:creationId xmlns:a16="http://schemas.microsoft.com/office/drawing/2014/main" id="{6EAA89F9-9E23-AF2B-05EC-82A94BD1FABF}"/>
              </a:ext>
            </a:extLst>
          </p:cNvPr>
          <p:cNvPicPr>
            <a:picLocks noChangeAspect="1"/>
          </p:cNvPicPr>
          <p:nvPr/>
        </p:nvPicPr>
        <p:blipFill rotWithShape="1">
          <a:blip r:embed="rId2">
            <a:alphaModFix amt="50000"/>
            <a:extLst>
              <a:ext uri="{837473B0-CC2E-450A-ABE3-18F120FF3D39}">
                <a1611:picAttrSrcUrl xmlns:a1611="http://schemas.microsoft.com/office/drawing/2016/11/main" r:id="rId3"/>
              </a:ext>
            </a:extLst>
          </a:blip>
          <a:srcRect b="62526"/>
          <a:stretch/>
        </p:blipFill>
        <p:spPr>
          <a:xfrm>
            <a:off x="0" y="-1"/>
            <a:ext cx="12192000" cy="6858001"/>
          </a:xfrm>
          <a:prstGeom prst="rect">
            <a:avLst/>
          </a:prstGeom>
        </p:spPr>
      </p:pic>
      <p:sp>
        <p:nvSpPr>
          <p:cNvPr id="2" name="Title 1">
            <a:extLst>
              <a:ext uri="{FF2B5EF4-FFF2-40B4-BE49-F238E27FC236}">
                <a16:creationId xmlns:a16="http://schemas.microsoft.com/office/drawing/2014/main" id="{D65A1E6B-ABF6-684B-69CD-A5A4DE5D0D5F}"/>
              </a:ext>
            </a:extLst>
          </p:cNvPr>
          <p:cNvSpPr>
            <a:spLocks noGrp="1"/>
          </p:cNvSpPr>
          <p:nvPr>
            <p:ph type="ctrTitle"/>
          </p:nvPr>
        </p:nvSpPr>
        <p:spPr>
          <a:xfrm>
            <a:off x="1524000" y="1192696"/>
            <a:ext cx="9144000" cy="4195610"/>
          </a:xfrm>
        </p:spPr>
        <p:txBody>
          <a:bodyPr>
            <a:normAutofit fontScale="90000"/>
          </a:bodyPr>
          <a:lstStyle/>
          <a:p>
            <a:r>
              <a:rPr lang="en-US" dirty="0">
                <a:solidFill>
                  <a:schemeClr val="bg1"/>
                </a:solidFill>
                <a:latin typeface="Archivo Black" panose="020B0A03020202020B04" pitchFamily="34" charset="77"/>
              </a:rPr>
              <a:t>The Heart of Change</a:t>
            </a:r>
            <a:br>
              <a:rPr lang="en-US" dirty="0">
                <a:solidFill>
                  <a:schemeClr val="bg1"/>
                </a:solidFill>
                <a:latin typeface="Archivo Black" panose="020B0A03020202020B04" pitchFamily="34" charset="77"/>
              </a:rPr>
            </a:br>
            <a:r>
              <a:rPr lang="en-US" sz="16000" dirty="0">
                <a:solidFill>
                  <a:schemeClr val="bg1"/>
                </a:solidFill>
                <a:latin typeface="Archivo Black" panose="020B0A03020202020B04" pitchFamily="34" charset="77"/>
              </a:rPr>
              <a:t>Stage 1</a:t>
            </a:r>
            <a:br>
              <a:rPr lang="en-US" dirty="0">
                <a:solidFill>
                  <a:schemeClr val="bg1"/>
                </a:solidFill>
                <a:latin typeface="Archivo Black" panose="020B0A03020202020B04" pitchFamily="34" charset="77"/>
              </a:rPr>
            </a:br>
            <a:br>
              <a:rPr lang="en-US" dirty="0">
                <a:solidFill>
                  <a:schemeClr val="bg1"/>
                </a:solidFill>
                <a:latin typeface="Archivo Black" panose="020B0A03020202020B04" pitchFamily="34" charset="77"/>
              </a:rPr>
            </a:br>
            <a:r>
              <a:rPr lang="en-US" sz="3600" dirty="0">
                <a:solidFill>
                  <a:schemeClr val="bg1"/>
                </a:solidFill>
                <a:latin typeface="Archivo Black" panose="020B0A03020202020B04" pitchFamily="34" charset="77"/>
              </a:rPr>
              <a:t>Presented by Luis Alaniz</a:t>
            </a:r>
            <a:endParaRPr lang="en-US" dirty="0">
              <a:solidFill>
                <a:schemeClr val="bg1"/>
              </a:solidFill>
              <a:latin typeface="Archivo Black" panose="020B0A03020202020B04" pitchFamily="34" charset="77"/>
            </a:endParaRPr>
          </a:p>
        </p:txBody>
      </p:sp>
    </p:spTree>
    <p:extLst>
      <p:ext uri="{BB962C8B-B14F-4D97-AF65-F5344CB8AC3E}">
        <p14:creationId xmlns:p14="http://schemas.microsoft.com/office/powerpoint/2010/main" val="2357987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BE93E401-F293-9C22-2148-05C18AC454C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0"/>
            <a:ext cx="12236824" cy="6858000"/>
          </a:xfrm>
          <a:prstGeom prst="rect">
            <a:avLst/>
          </a:prstGeom>
        </p:spPr>
      </p:pic>
      <p:sp>
        <p:nvSpPr>
          <p:cNvPr id="2" name="Title 1">
            <a:extLst>
              <a:ext uri="{FF2B5EF4-FFF2-40B4-BE49-F238E27FC236}">
                <a16:creationId xmlns:a16="http://schemas.microsoft.com/office/drawing/2014/main" id="{BA8635D6-7D8A-887D-8CCA-F729879138FB}"/>
              </a:ext>
            </a:extLst>
          </p:cNvPr>
          <p:cNvSpPr>
            <a:spLocks noGrp="1"/>
          </p:cNvSpPr>
          <p:nvPr>
            <p:ph type="title"/>
          </p:nvPr>
        </p:nvSpPr>
        <p:spPr/>
        <p:txBody>
          <a:bodyPr/>
          <a:lstStyle/>
          <a:p>
            <a:r>
              <a:rPr lang="en-US" dirty="0">
                <a:solidFill>
                  <a:schemeClr val="bg1"/>
                </a:solidFill>
              </a:rPr>
              <a:t>Why Transformation Efforts Fail</a:t>
            </a:r>
          </a:p>
        </p:txBody>
      </p:sp>
      <p:sp>
        <p:nvSpPr>
          <p:cNvPr id="3" name="Content Placeholder 2">
            <a:extLst>
              <a:ext uri="{FF2B5EF4-FFF2-40B4-BE49-F238E27FC236}">
                <a16:creationId xmlns:a16="http://schemas.microsoft.com/office/drawing/2014/main" id="{4D69A4C7-D302-E3C4-0FE0-E9EBFAA788E9}"/>
              </a:ext>
            </a:extLst>
          </p:cNvPr>
          <p:cNvSpPr>
            <a:spLocks noGrp="1"/>
          </p:cNvSpPr>
          <p:nvPr>
            <p:ph sz="half" idx="1"/>
          </p:nvPr>
        </p:nvSpPr>
        <p:spPr>
          <a:xfrm>
            <a:off x="838200" y="1825625"/>
            <a:ext cx="8851900" cy="4351338"/>
          </a:xfrm>
        </p:spPr>
        <p:txBody>
          <a:bodyPr>
            <a:normAutofit fontScale="92500" lnSpcReduction="20000"/>
          </a:bodyPr>
          <a:lstStyle/>
          <a:p>
            <a:r>
              <a:rPr lang="en-US" dirty="0">
                <a:solidFill>
                  <a:schemeClr val="bg1"/>
                </a:solidFill>
              </a:rPr>
              <a:t>Successful change begins with examining company's competitive situation, market position, technology, and financial performance</a:t>
            </a:r>
          </a:p>
          <a:p>
            <a:r>
              <a:rPr lang="en-US" dirty="0">
                <a:solidFill>
                  <a:schemeClr val="bg1"/>
                </a:solidFill>
              </a:rPr>
              <a:t>Communicate information broadly and </a:t>
            </a:r>
            <a:r>
              <a:rPr lang="en-US" b="1" u="sng" dirty="0">
                <a:solidFill>
                  <a:schemeClr val="bg1"/>
                </a:solidFill>
              </a:rPr>
              <a:t>dramatically</a:t>
            </a:r>
            <a:r>
              <a:rPr lang="en-US" dirty="0">
                <a:solidFill>
                  <a:schemeClr val="bg1"/>
                </a:solidFill>
              </a:rPr>
              <a:t> to create motivation and cooperation</a:t>
            </a:r>
          </a:p>
          <a:p>
            <a:r>
              <a:rPr lang="en-US" b="1" i="1" dirty="0">
                <a:solidFill>
                  <a:schemeClr val="bg1"/>
                </a:solidFill>
              </a:rPr>
              <a:t>Phase one can be difficult: over 50% of companies fail in this stage</a:t>
            </a:r>
          </a:p>
          <a:p>
            <a:r>
              <a:rPr lang="en-US" dirty="0">
                <a:solidFill>
                  <a:schemeClr val="bg1"/>
                </a:solidFill>
              </a:rPr>
              <a:t>Other reasons for failure include underestimating the difficulty of driving change, overestimating urgency, lack of patience, and fear of negative consequences</a:t>
            </a:r>
          </a:p>
          <a:p>
            <a:r>
              <a:rPr lang="en-US" dirty="0">
                <a:solidFill>
                  <a:schemeClr val="bg1"/>
                </a:solidFill>
              </a:rPr>
              <a:t>Executives may worry about senior employees becoming defensive, morale dropping, loss of control, negative impact on business results</a:t>
            </a:r>
          </a:p>
        </p:txBody>
      </p:sp>
      <p:sp>
        <p:nvSpPr>
          <p:cNvPr id="5" name="Content Placeholder 3">
            <a:extLst>
              <a:ext uri="{FF2B5EF4-FFF2-40B4-BE49-F238E27FC236}">
                <a16:creationId xmlns:a16="http://schemas.microsoft.com/office/drawing/2014/main" id="{5096AEFB-E984-7645-D563-2BD8D8794ED9}"/>
              </a:ext>
            </a:extLst>
          </p:cNvPr>
          <p:cNvSpPr txBox="1">
            <a:spLocks/>
          </p:cNvSpPr>
          <p:nvPr/>
        </p:nvSpPr>
        <p:spPr>
          <a:xfrm>
            <a:off x="9067800" y="6176963"/>
            <a:ext cx="2438400" cy="46990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1"/>
                </a:solidFill>
                <a:latin typeface="Söhne"/>
              </a:rPr>
              <a:t>(Kotter, 2006)</a:t>
            </a:r>
          </a:p>
        </p:txBody>
      </p:sp>
      <p:graphicFrame>
        <p:nvGraphicFramePr>
          <p:cNvPr id="10" name="Diagram 9">
            <a:extLst>
              <a:ext uri="{FF2B5EF4-FFF2-40B4-BE49-F238E27FC236}">
                <a16:creationId xmlns:a16="http://schemas.microsoft.com/office/drawing/2014/main" id="{82CE21CC-ECDC-A26C-EE5A-777E35AE80B3}"/>
              </a:ext>
            </a:extLst>
          </p:cNvPr>
          <p:cNvGraphicFramePr/>
          <p:nvPr>
            <p:extLst>
              <p:ext uri="{D42A27DB-BD31-4B8C-83A1-F6EECF244321}">
                <p14:modId xmlns:p14="http://schemas.microsoft.com/office/powerpoint/2010/main" val="3147112093"/>
              </p:ext>
            </p:extLst>
          </p:nvPr>
        </p:nvGraphicFramePr>
        <p:xfrm>
          <a:off x="9388662" y="2090558"/>
          <a:ext cx="3073400" cy="26768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91825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E5B0C09C-4774-9FA9-FEB8-5C5B19583F1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0"/>
            <a:ext cx="12236824" cy="6858000"/>
          </a:xfrm>
          <a:prstGeom prst="rect">
            <a:avLst/>
          </a:prstGeom>
        </p:spPr>
      </p:pic>
      <p:sp>
        <p:nvSpPr>
          <p:cNvPr id="2" name="Title 1">
            <a:extLst>
              <a:ext uri="{FF2B5EF4-FFF2-40B4-BE49-F238E27FC236}">
                <a16:creationId xmlns:a16="http://schemas.microsoft.com/office/drawing/2014/main" id="{BA8635D6-7D8A-887D-8CCA-F729879138FB}"/>
              </a:ext>
            </a:extLst>
          </p:cNvPr>
          <p:cNvSpPr>
            <a:spLocks noGrp="1"/>
          </p:cNvSpPr>
          <p:nvPr>
            <p:ph type="title"/>
          </p:nvPr>
        </p:nvSpPr>
        <p:spPr/>
        <p:txBody>
          <a:bodyPr/>
          <a:lstStyle/>
          <a:p>
            <a:r>
              <a:rPr lang="en-US" dirty="0">
                <a:solidFill>
                  <a:schemeClr val="bg1"/>
                </a:solidFill>
              </a:rPr>
              <a:t>Why Transformation Efforts Fail Cont.</a:t>
            </a:r>
          </a:p>
        </p:txBody>
      </p:sp>
      <p:sp>
        <p:nvSpPr>
          <p:cNvPr id="3" name="Content Placeholder 2">
            <a:extLst>
              <a:ext uri="{FF2B5EF4-FFF2-40B4-BE49-F238E27FC236}">
                <a16:creationId xmlns:a16="http://schemas.microsoft.com/office/drawing/2014/main" id="{4D69A4C7-D302-E3C4-0FE0-E9EBFAA788E9}"/>
              </a:ext>
            </a:extLst>
          </p:cNvPr>
          <p:cNvSpPr>
            <a:spLocks noGrp="1"/>
          </p:cNvSpPr>
          <p:nvPr>
            <p:ph sz="half" idx="1"/>
          </p:nvPr>
        </p:nvSpPr>
        <p:spPr>
          <a:xfrm>
            <a:off x="838200" y="1825625"/>
            <a:ext cx="9055100" cy="4351338"/>
          </a:xfrm>
        </p:spPr>
        <p:txBody>
          <a:bodyPr>
            <a:normAutofit lnSpcReduction="10000"/>
          </a:bodyPr>
          <a:lstStyle/>
          <a:p>
            <a:pPr algn="l">
              <a:buFont typeface="Arial" panose="020B0604020202020204" pitchFamily="34" charset="0"/>
              <a:buChar char="•"/>
            </a:pPr>
            <a:r>
              <a:rPr lang="en-US" b="0" i="0" u="none" strike="noStrike" dirty="0">
                <a:solidFill>
                  <a:schemeClr val="bg1"/>
                </a:solidFill>
                <a:effectLst/>
                <a:latin typeface="Söhne"/>
              </a:rPr>
              <a:t>A paralyzed senior management is often a result of having too many managers and not enough leaders. </a:t>
            </a:r>
            <a:r>
              <a:rPr lang="en-US" b="1" i="1" u="none" strike="noStrike" dirty="0">
                <a:solidFill>
                  <a:schemeClr val="bg1"/>
                </a:solidFill>
                <a:effectLst/>
                <a:latin typeface="Söhne"/>
              </a:rPr>
              <a:t>Change requires leadership.</a:t>
            </a:r>
          </a:p>
          <a:p>
            <a:pPr algn="l">
              <a:buFont typeface="Arial" panose="020B0604020202020204" pitchFamily="34" charset="0"/>
              <a:buChar char="•"/>
            </a:pPr>
            <a:r>
              <a:rPr lang="en-US" b="0" i="0" u="none" strike="noStrike" dirty="0">
                <a:solidFill>
                  <a:schemeClr val="bg1"/>
                </a:solidFill>
                <a:effectLst/>
                <a:latin typeface="Söhne"/>
              </a:rPr>
              <a:t>Transformations often start with a new leader who sees the need for change, typically the CEO or division general manager.</a:t>
            </a:r>
          </a:p>
          <a:p>
            <a:pPr algn="l">
              <a:buFont typeface="Arial" panose="020B0604020202020204" pitchFamily="34" charset="0"/>
              <a:buChar char="•"/>
            </a:pPr>
            <a:r>
              <a:rPr lang="en-US" b="0" i="0" u="none" strike="noStrike" dirty="0">
                <a:solidFill>
                  <a:schemeClr val="bg1"/>
                </a:solidFill>
                <a:effectLst/>
                <a:latin typeface="Söhne"/>
              </a:rPr>
              <a:t>In successful cases, an individual or group facilitates a frank discussion of unpleasant facts to increase urgency and make the status quo seem more dangerous.</a:t>
            </a:r>
          </a:p>
          <a:p>
            <a:pPr algn="l">
              <a:buFont typeface="Arial" panose="020B0604020202020204" pitchFamily="34" charset="0"/>
              <a:buChar char="•"/>
            </a:pPr>
            <a:r>
              <a:rPr lang="en-US" b="0" i="0" u="none" strike="noStrike" dirty="0">
                <a:solidFill>
                  <a:schemeClr val="bg1"/>
                </a:solidFill>
                <a:effectLst/>
                <a:latin typeface="Söhne"/>
              </a:rPr>
              <a:t>Outsiders, customers, or consultants can be helpful in bringing unwanted information to light.</a:t>
            </a:r>
          </a:p>
        </p:txBody>
      </p:sp>
      <p:sp>
        <p:nvSpPr>
          <p:cNvPr id="5" name="Content Placeholder 3">
            <a:extLst>
              <a:ext uri="{FF2B5EF4-FFF2-40B4-BE49-F238E27FC236}">
                <a16:creationId xmlns:a16="http://schemas.microsoft.com/office/drawing/2014/main" id="{5096AEFB-E984-7645-D563-2BD8D8794ED9}"/>
              </a:ext>
            </a:extLst>
          </p:cNvPr>
          <p:cNvSpPr txBox="1">
            <a:spLocks/>
          </p:cNvSpPr>
          <p:nvPr/>
        </p:nvSpPr>
        <p:spPr>
          <a:xfrm>
            <a:off x="9067800" y="6176963"/>
            <a:ext cx="2438400" cy="46990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1"/>
                </a:solidFill>
                <a:latin typeface="Söhne"/>
              </a:rPr>
              <a:t>(Kotter, 2006)</a:t>
            </a:r>
          </a:p>
        </p:txBody>
      </p:sp>
      <p:graphicFrame>
        <p:nvGraphicFramePr>
          <p:cNvPr id="10" name="Diagram 9">
            <a:extLst>
              <a:ext uri="{FF2B5EF4-FFF2-40B4-BE49-F238E27FC236}">
                <a16:creationId xmlns:a16="http://schemas.microsoft.com/office/drawing/2014/main" id="{DC3EB517-8CF2-9F4D-FB47-6C7C248AA6FD}"/>
              </a:ext>
            </a:extLst>
          </p:cNvPr>
          <p:cNvGraphicFramePr/>
          <p:nvPr>
            <p:extLst>
              <p:ext uri="{D42A27DB-BD31-4B8C-83A1-F6EECF244321}">
                <p14:modId xmlns:p14="http://schemas.microsoft.com/office/powerpoint/2010/main" val="2075329651"/>
              </p:ext>
            </p:extLst>
          </p:nvPr>
        </p:nvGraphicFramePr>
        <p:xfrm>
          <a:off x="9388662" y="2090558"/>
          <a:ext cx="3073400" cy="26768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81684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BED9B-66CF-96B3-B77D-A8AF5BB6A1D8}"/>
              </a:ext>
            </a:extLst>
          </p:cNvPr>
          <p:cNvSpPr>
            <a:spLocks noGrp="1"/>
          </p:cNvSpPr>
          <p:nvPr>
            <p:ph type="title"/>
          </p:nvPr>
        </p:nvSpPr>
        <p:spPr/>
        <p:txBody>
          <a:bodyPr/>
          <a:lstStyle/>
          <a:p>
            <a:r>
              <a:rPr lang="en-US" dirty="0"/>
              <a:t>References </a:t>
            </a:r>
          </a:p>
        </p:txBody>
      </p:sp>
      <p:sp>
        <p:nvSpPr>
          <p:cNvPr id="3" name="Content Placeholder 2">
            <a:extLst>
              <a:ext uri="{FF2B5EF4-FFF2-40B4-BE49-F238E27FC236}">
                <a16:creationId xmlns:a16="http://schemas.microsoft.com/office/drawing/2014/main" id="{C887F411-7670-7B85-30DD-200282A16FFE}"/>
              </a:ext>
            </a:extLst>
          </p:cNvPr>
          <p:cNvSpPr>
            <a:spLocks noGrp="1"/>
          </p:cNvSpPr>
          <p:nvPr>
            <p:ph sz="half" idx="1"/>
          </p:nvPr>
        </p:nvSpPr>
        <p:spPr>
          <a:xfrm>
            <a:off x="838200" y="1825625"/>
            <a:ext cx="10515600" cy="4351338"/>
          </a:xfrm>
        </p:spPr>
        <p:txBody>
          <a:bodyPr/>
          <a:lstStyle/>
          <a:p>
            <a:r>
              <a:rPr lang="en-US" dirty="0"/>
              <a:t>Kotter, J. P., Cohen, D. S. (2012). The Heart of Change: Real-Life Stories of How People Change Their Organizations Executive Summary. United States: Harvard Business Review Press.</a:t>
            </a:r>
          </a:p>
          <a:p>
            <a:r>
              <a:rPr lang="en-US" dirty="0"/>
              <a:t>Kotter, J. P., Cohen, D. S. (1995). Leading Change: Why Transformation Efforts Fail</a:t>
            </a:r>
          </a:p>
          <a:p>
            <a:endParaRPr lang="en-US" dirty="0"/>
          </a:p>
        </p:txBody>
      </p:sp>
    </p:spTree>
    <p:extLst>
      <p:ext uri="{BB962C8B-B14F-4D97-AF65-F5344CB8AC3E}">
        <p14:creationId xmlns:p14="http://schemas.microsoft.com/office/powerpoint/2010/main" val="648644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FA0C0-0600-83B1-049C-894D5D4D2101}"/>
              </a:ext>
            </a:extLst>
          </p:cNvPr>
          <p:cNvSpPr>
            <a:spLocks noGrp="1"/>
          </p:cNvSpPr>
          <p:nvPr>
            <p:ph type="title"/>
          </p:nvPr>
        </p:nvSpPr>
        <p:spPr>
          <a:xfrm>
            <a:off x="831850" y="1709738"/>
            <a:ext cx="7069759" cy="2852737"/>
          </a:xfrm>
        </p:spPr>
        <p:txBody>
          <a:bodyPr>
            <a:normAutofit fontScale="90000"/>
          </a:bodyPr>
          <a:lstStyle/>
          <a:p>
            <a:r>
              <a:rPr lang="en-US" dirty="0"/>
              <a:t>What is the most effective way to actually get organizations to make and out into effect permanent changes?</a:t>
            </a:r>
          </a:p>
        </p:txBody>
      </p:sp>
      <p:sp>
        <p:nvSpPr>
          <p:cNvPr id="3" name="Text Placeholder 2">
            <a:extLst>
              <a:ext uri="{FF2B5EF4-FFF2-40B4-BE49-F238E27FC236}">
                <a16:creationId xmlns:a16="http://schemas.microsoft.com/office/drawing/2014/main" id="{82E2F842-D777-22E5-0599-FFA9A1B773C2}"/>
              </a:ext>
            </a:extLst>
          </p:cNvPr>
          <p:cNvSpPr>
            <a:spLocks noGrp="1"/>
          </p:cNvSpPr>
          <p:nvPr>
            <p:ph type="body" idx="1"/>
          </p:nvPr>
        </p:nvSpPr>
        <p:spPr/>
        <p:txBody>
          <a:bodyPr/>
          <a:lstStyle/>
          <a:p>
            <a:r>
              <a:rPr lang="en-US" dirty="0"/>
              <a:t>- Kotter and Cohen</a:t>
            </a:r>
          </a:p>
        </p:txBody>
      </p:sp>
      <p:pic>
        <p:nvPicPr>
          <p:cNvPr id="4" name="Picture 2" descr="Amazon.com: The Heart of Change: Real-Life Stories of How People Change  Their Organizations eBook : Kotter, John P., Cohen, Dan S.: Kindle Store">
            <a:extLst>
              <a:ext uri="{FF2B5EF4-FFF2-40B4-BE49-F238E27FC236}">
                <a16:creationId xmlns:a16="http://schemas.microsoft.com/office/drawing/2014/main" id="{C7DF6D7C-F2AD-FE22-4EBA-591CEF68EE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7286" y="2103064"/>
            <a:ext cx="2777435" cy="418288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D34BE8D-2367-AC80-5B87-604AFC1D6CD6}"/>
              </a:ext>
            </a:extLst>
          </p:cNvPr>
          <p:cNvSpPr txBox="1"/>
          <p:nvPr/>
        </p:nvSpPr>
        <p:spPr>
          <a:xfrm>
            <a:off x="844550" y="5654973"/>
            <a:ext cx="7409898" cy="923330"/>
          </a:xfrm>
          <a:prstGeom prst="rect">
            <a:avLst/>
          </a:prstGeom>
          <a:noFill/>
        </p:spPr>
        <p:txBody>
          <a:bodyPr wrap="square">
            <a:spAutoFit/>
          </a:bodyPr>
          <a:lstStyle/>
          <a:p>
            <a:r>
              <a:rPr lang="en-US" dirty="0"/>
              <a:t>Kotter, J. P., Cohen, D. S. (2012). The Heart of Change: Real-Life Stories of How People Change Their Organizations Executive Summary. United States: Harvard Business Review Press.</a:t>
            </a:r>
          </a:p>
        </p:txBody>
      </p:sp>
    </p:spTree>
    <p:extLst>
      <p:ext uri="{BB962C8B-B14F-4D97-AF65-F5344CB8AC3E}">
        <p14:creationId xmlns:p14="http://schemas.microsoft.com/office/powerpoint/2010/main" val="2802922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7C195-A0E2-2CBF-4B41-38F099BA773E}"/>
              </a:ext>
            </a:extLst>
          </p:cNvPr>
          <p:cNvSpPr>
            <a:spLocks noGrp="1"/>
          </p:cNvSpPr>
          <p:nvPr>
            <p:ph type="title"/>
          </p:nvPr>
        </p:nvSpPr>
        <p:spPr/>
        <p:txBody>
          <a:bodyPr/>
          <a:lstStyle/>
          <a:p>
            <a:r>
              <a:rPr lang="en-US" dirty="0"/>
              <a:t>The Eight Stages of Successful Large-Scale Change</a:t>
            </a:r>
          </a:p>
        </p:txBody>
      </p:sp>
      <p:sp>
        <p:nvSpPr>
          <p:cNvPr id="3" name="Content Placeholder 2">
            <a:extLst>
              <a:ext uri="{FF2B5EF4-FFF2-40B4-BE49-F238E27FC236}">
                <a16:creationId xmlns:a16="http://schemas.microsoft.com/office/drawing/2014/main" id="{18B48CD3-304A-E72B-9933-109891B0C992}"/>
              </a:ext>
            </a:extLst>
          </p:cNvPr>
          <p:cNvSpPr>
            <a:spLocks noGrp="1"/>
          </p:cNvSpPr>
          <p:nvPr>
            <p:ph sz="half" idx="1"/>
          </p:nvPr>
        </p:nvSpPr>
        <p:spPr>
          <a:xfrm>
            <a:off x="838200" y="1825625"/>
            <a:ext cx="10901570" cy="4351338"/>
          </a:xfrm>
        </p:spPr>
        <p:txBody>
          <a:bodyPr>
            <a:normAutofit/>
          </a:bodyPr>
          <a:lstStyle/>
          <a:p>
            <a:r>
              <a:rPr lang="en-US" dirty="0"/>
              <a:t>“Those organizations which are leaping into the future more successfully than others tend to handle eight key steps better than their peers” (Kotter &amp; Cohen, 2002, p. 1).</a:t>
            </a:r>
          </a:p>
        </p:txBody>
      </p:sp>
      <p:graphicFrame>
        <p:nvGraphicFramePr>
          <p:cNvPr id="5" name="Content Placeholder 4">
            <a:extLst>
              <a:ext uri="{FF2B5EF4-FFF2-40B4-BE49-F238E27FC236}">
                <a16:creationId xmlns:a16="http://schemas.microsoft.com/office/drawing/2014/main" id="{580FE663-4F5F-AD06-85FE-8018FCFF22FB}"/>
              </a:ext>
            </a:extLst>
          </p:cNvPr>
          <p:cNvGraphicFramePr>
            <a:graphicFrameLocks noGrp="1"/>
          </p:cNvGraphicFramePr>
          <p:nvPr>
            <p:ph sz="half" idx="2"/>
            <p:extLst>
              <p:ext uri="{D42A27DB-BD31-4B8C-83A1-F6EECF244321}">
                <p14:modId xmlns:p14="http://schemas.microsoft.com/office/powerpoint/2010/main" val="128132498"/>
              </p:ext>
            </p:extLst>
          </p:nvPr>
        </p:nvGraphicFramePr>
        <p:xfrm>
          <a:off x="528430" y="3803512"/>
          <a:ext cx="11135139" cy="3372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2173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8791F-BA5A-09FE-0BF5-975CE33DF005}"/>
              </a:ext>
            </a:extLst>
          </p:cNvPr>
          <p:cNvSpPr>
            <a:spLocks noGrp="1"/>
          </p:cNvSpPr>
          <p:nvPr>
            <p:ph type="title"/>
          </p:nvPr>
        </p:nvSpPr>
        <p:spPr/>
        <p:txBody>
          <a:bodyPr/>
          <a:lstStyle/>
          <a:p>
            <a:pPr marL="0" indent="0">
              <a:buNone/>
            </a:pPr>
            <a:r>
              <a:rPr lang="en-US" sz="4400" b="1" dirty="0"/>
              <a:t>Establish a sense of urgency.</a:t>
            </a:r>
          </a:p>
        </p:txBody>
      </p:sp>
      <p:sp>
        <p:nvSpPr>
          <p:cNvPr id="3" name="Content Placeholder 2">
            <a:extLst>
              <a:ext uri="{FF2B5EF4-FFF2-40B4-BE49-F238E27FC236}">
                <a16:creationId xmlns:a16="http://schemas.microsoft.com/office/drawing/2014/main" id="{FBB94CD9-E2BA-E160-4F32-15FEC52C1021}"/>
              </a:ext>
            </a:extLst>
          </p:cNvPr>
          <p:cNvSpPr>
            <a:spLocks noGrp="1"/>
          </p:cNvSpPr>
          <p:nvPr>
            <p:ph sz="half" idx="1"/>
          </p:nvPr>
        </p:nvSpPr>
        <p:spPr/>
        <p:txBody>
          <a:bodyPr>
            <a:normAutofit fontScale="85000" lnSpcReduction="10000"/>
          </a:bodyPr>
          <a:lstStyle/>
          <a:p>
            <a:pPr marL="0" indent="0">
              <a:buNone/>
            </a:pPr>
            <a:r>
              <a:rPr lang="en-US" dirty="0">
                <a:effectLst/>
              </a:rPr>
              <a:t>Successful change management involves creating urgency and inspiring key individuals to take action, instead of being satisfied with the current state.</a:t>
            </a:r>
            <a:endParaRPr lang="en-US" sz="3400" b="1" dirty="0"/>
          </a:p>
        </p:txBody>
      </p:sp>
      <p:sp>
        <p:nvSpPr>
          <p:cNvPr id="4" name="Content Placeholder 3">
            <a:extLst>
              <a:ext uri="{FF2B5EF4-FFF2-40B4-BE49-F238E27FC236}">
                <a16:creationId xmlns:a16="http://schemas.microsoft.com/office/drawing/2014/main" id="{7A1D2DF7-54AA-E51B-9A96-C8F732D1A978}"/>
              </a:ext>
            </a:extLst>
          </p:cNvPr>
          <p:cNvSpPr>
            <a:spLocks noGrp="1"/>
          </p:cNvSpPr>
          <p:nvPr>
            <p:ph sz="half" idx="2"/>
          </p:nvPr>
        </p:nvSpPr>
        <p:spPr/>
        <p:txBody>
          <a:bodyPr>
            <a:normAutofit fontScale="85000" lnSpcReduction="10000"/>
          </a:bodyPr>
          <a:lstStyle/>
          <a:p>
            <a:pPr algn="l">
              <a:buFont typeface="Arial" panose="020B0604020202020204" pitchFamily="34" charset="0"/>
              <a:buChar char="•"/>
            </a:pPr>
            <a:r>
              <a:rPr lang="en-US" b="0" i="0" u="none" strike="noStrike" dirty="0">
                <a:solidFill>
                  <a:srgbClr val="374151"/>
                </a:solidFill>
                <a:effectLst/>
                <a:latin typeface="Söhne"/>
              </a:rPr>
              <a:t>Encourage learning about the need for change through customers' experiences</a:t>
            </a:r>
          </a:p>
          <a:p>
            <a:pPr algn="l">
              <a:buFont typeface="Arial" panose="020B0604020202020204" pitchFamily="34" charset="0"/>
              <a:buChar char="•"/>
            </a:pPr>
            <a:r>
              <a:rPr lang="en-US" b="0" i="0" u="none" strike="noStrike" dirty="0">
                <a:solidFill>
                  <a:srgbClr val="374151"/>
                </a:solidFill>
                <a:effectLst/>
                <a:latin typeface="Söhne"/>
              </a:rPr>
              <a:t>Use the customer's voice to show the impact of current practices</a:t>
            </a:r>
          </a:p>
          <a:p>
            <a:pPr algn="l">
              <a:buFont typeface="Arial" panose="020B0604020202020204" pitchFamily="34" charset="0"/>
              <a:buChar char="•"/>
            </a:pPr>
            <a:r>
              <a:rPr lang="en-US" b="0" i="0" u="none" strike="noStrike" dirty="0">
                <a:solidFill>
                  <a:srgbClr val="374151"/>
                </a:solidFill>
                <a:effectLst/>
                <a:latin typeface="Söhne"/>
              </a:rPr>
              <a:t>Allow employees to see how customers feel about their treatment</a:t>
            </a:r>
          </a:p>
          <a:p>
            <a:pPr algn="l">
              <a:buFont typeface="Arial" panose="020B0604020202020204" pitchFamily="34" charset="0"/>
              <a:buChar char="•"/>
            </a:pPr>
            <a:r>
              <a:rPr lang="en-US" b="0" i="0" u="none" strike="noStrike" dirty="0">
                <a:solidFill>
                  <a:srgbClr val="374151"/>
                </a:solidFill>
                <a:effectLst/>
                <a:latin typeface="Söhne"/>
              </a:rPr>
              <a:t>Surprising revelations may motivate change, even if some resist it</a:t>
            </a:r>
          </a:p>
          <a:p>
            <a:pPr algn="l">
              <a:buFont typeface="Arial" panose="020B0604020202020204" pitchFamily="34" charset="0"/>
              <a:buChar char="•"/>
            </a:pPr>
            <a:r>
              <a:rPr lang="en-US" b="0" i="0" u="none" strike="noStrike" dirty="0">
                <a:solidFill>
                  <a:srgbClr val="374151"/>
                </a:solidFill>
                <a:effectLst/>
                <a:latin typeface="Söhne"/>
              </a:rPr>
              <a:t>Focus on using customer experiences to drive motivation for improvement</a:t>
            </a:r>
          </a:p>
        </p:txBody>
      </p:sp>
      <p:sp>
        <p:nvSpPr>
          <p:cNvPr id="5" name="TextBox 4">
            <a:extLst>
              <a:ext uri="{FF2B5EF4-FFF2-40B4-BE49-F238E27FC236}">
                <a16:creationId xmlns:a16="http://schemas.microsoft.com/office/drawing/2014/main" id="{C01707F8-F328-63B4-033D-C04815004596}"/>
              </a:ext>
            </a:extLst>
          </p:cNvPr>
          <p:cNvSpPr txBox="1"/>
          <p:nvPr/>
        </p:nvSpPr>
        <p:spPr>
          <a:xfrm>
            <a:off x="-2260600" y="1168400"/>
            <a:ext cx="184731" cy="369332"/>
          </a:xfrm>
          <a:prstGeom prst="rect">
            <a:avLst/>
          </a:prstGeom>
          <a:noFill/>
        </p:spPr>
        <p:txBody>
          <a:bodyPr wrap="none" rtlCol="0">
            <a:spAutoFit/>
          </a:bodyPr>
          <a:lstStyle/>
          <a:p>
            <a:endParaRPr lang="en-US" dirty="0"/>
          </a:p>
        </p:txBody>
      </p:sp>
      <p:graphicFrame>
        <p:nvGraphicFramePr>
          <p:cNvPr id="7" name="Diagram 6">
            <a:extLst>
              <a:ext uri="{FF2B5EF4-FFF2-40B4-BE49-F238E27FC236}">
                <a16:creationId xmlns:a16="http://schemas.microsoft.com/office/drawing/2014/main" id="{B60F68DB-7331-1EAE-7C36-013387A9C674}"/>
              </a:ext>
            </a:extLst>
          </p:cNvPr>
          <p:cNvGraphicFramePr/>
          <p:nvPr>
            <p:extLst>
              <p:ext uri="{D42A27DB-BD31-4B8C-83A1-F6EECF244321}">
                <p14:modId xmlns:p14="http://schemas.microsoft.com/office/powerpoint/2010/main" val="428363167"/>
              </p:ext>
            </p:extLst>
          </p:nvPr>
        </p:nvGraphicFramePr>
        <p:xfrm>
          <a:off x="1117600" y="3124201"/>
          <a:ext cx="3860800" cy="34575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7210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light&#10;&#10;Description automatically generated">
            <a:extLst>
              <a:ext uri="{FF2B5EF4-FFF2-40B4-BE49-F238E27FC236}">
                <a16:creationId xmlns:a16="http://schemas.microsoft.com/office/drawing/2014/main" id="{573CB550-02EF-EF39-2F76-82A468267DC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14288"/>
            <a:ext cx="12192000" cy="6866467"/>
          </a:xfrm>
          <a:prstGeom prst="rect">
            <a:avLst/>
          </a:prstGeom>
        </p:spPr>
      </p:pic>
      <p:sp>
        <p:nvSpPr>
          <p:cNvPr id="2" name="Title 1">
            <a:extLst>
              <a:ext uri="{FF2B5EF4-FFF2-40B4-BE49-F238E27FC236}">
                <a16:creationId xmlns:a16="http://schemas.microsoft.com/office/drawing/2014/main" id="{96DFA0C0-0600-83B1-049C-894D5D4D2101}"/>
              </a:ext>
            </a:extLst>
          </p:cNvPr>
          <p:cNvSpPr>
            <a:spLocks noGrp="1"/>
          </p:cNvSpPr>
          <p:nvPr>
            <p:ph type="title"/>
          </p:nvPr>
        </p:nvSpPr>
        <p:spPr>
          <a:xfrm>
            <a:off x="838200" y="2078038"/>
            <a:ext cx="11144250" cy="2852737"/>
          </a:xfrm>
        </p:spPr>
        <p:txBody>
          <a:bodyPr>
            <a:noAutofit/>
          </a:bodyPr>
          <a:lstStyle/>
          <a:p>
            <a:r>
              <a:rPr lang="en-US" sz="4000" dirty="0">
                <a:solidFill>
                  <a:schemeClr val="bg1"/>
                </a:solidFill>
                <a:latin typeface="Archivo Black" panose="020B0A03020202020B04" pitchFamily="34" charset="77"/>
              </a:rPr>
              <a:t>"Without enough urgency, large-scale change can become an exercise in pushing a gigantic boulder up a very tall mountain. Raise a feeling of urgency so people say 'let's go', making a change effort well positioned for launch."</a:t>
            </a:r>
          </a:p>
        </p:txBody>
      </p:sp>
      <p:sp>
        <p:nvSpPr>
          <p:cNvPr id="3" name="Text Placeholder 2">
            <a:extLst>
              <a:ext uri="{FF2B5EF4-FFF2-40B4-BE49-F238E27FC236}">
                <a16:creationId xmlns:a16="http://schemas.microsoft.com/office/drawing/2014/main" id="{82E2F842-D777-22E5-0599-FFA9A1B773C2}"/>
              </a:ext>
            </a:extLst>
          </p:cNvPr>
          <p:cNvSpPr>
            <a:spLocks noGrp="1"/>
          </p:cNvSpPr>
          <p:nvPr>
            <p:ph type="body" idx="1"/>
          </p:nvPr>
        </p:nvSpPr>
        <p:spPr>
          <a:xfrm>
            <a:off x="838200" y="4957763"/>
            <a:ext cx="10515600" cy="1500187"/>
          </a:xfrm>
        </p:spPr>
        <p:txBody>
          <a:bodyPr/>
          <a:lstStyle/>
          <a:p>
            <a:r>
              <a:rPr lang="en-US" dirty="0">
                <a:solidFill>
                  <a:schemeClr val="bg1"/>
                </a:solidFill>
              </a:rPr>
              <a:t>- Kotter and Cohen</a:t>
            </a:r>
          </a:p>
        </p:txBody>
      </p:sp>
    </p:spTree>
    <p:extLst>
      <p:ext uri="{BB962C8B-B14F-4D97-AF65-F5344CB8AC3E}">
        <p14:creationId xmlns:p14="http://schemas.microsoft.com/office/powerpoint/2010/main" val="3149913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Background pattern&#10;&#10;Description automatically generated">
            <a:extLst>
              <a:ext uri="{FF2B5EF4-FFF2-40B4-BE49-F238E27FC236}">
                <a16:creationId xmlns:a16="http://schemas.microsoft.com/office/drawing/2014/main" id="{E9766212-B137-EB8E-57E9-C62EEDC7496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0"/>
            <a:ext cx="12236824" cy="6858000"/>
          </a:xfrm>
          <a:prstGeom prst="rect">
            <a:avLst/>
          </a:prstGeom>
        </p:spPr>
      </p:pic>
      <p:sp>
        <p:nvSpPr>
          <p:cNvPr id="2" name="Title 1">
            <a:extLst>
              <a:ext uri="{FF2B5EF4-FFF2-40B4-BE49-F238E27FC236}">
                <a16:creationId xmlns:a16="http://schemas.microsoft.com/office/drawing/2014/main" id="{87B7F7F4-9AE3-A549-59A0-75A1386B1A72}"/>
              </a:ext>
            </a:extLst>
          </p:cNvPr>
          <p:cNvSpPr>
            <a:spLocks noGrp="1"/>
          </p:cNvSpPr>
          <p:nvPr>
            <p:ph type="title"/>
          </p:nvPr>
        </p:nvSpPr>
        <p:spPr>
          <a:xfrm>
            <a:off x="584200" y="365125"/>
            <a:ext cx="10769600" cy="1325563"/>
          </a:xfrm>
        </p:spPr>
        <p:txBody>
          <a:bodyPr>
            <a:normAutofit/>
          </a:bodyPr>
          <a:lstStyle/>
          <a:p>
            <a:r>
              <a:rPr lang="en-US" sz="4800" b="1" dirty="0">
                <a:solidFill>
                  <a:schemeClr val="bg1"/>
                </a:solidFill>
              </a:rPr>
              <a:t>Good Examples</a:t>
            </a:r>
          </a:p>
        </p:txBody>
      </p:sp>
      <p:sp>
        <p:nvSpPr>
          <p:cNvPr id="5" name="TextBox 4">
            <a:extLst>
              <a:ext uri="{FF2B5EF4-FFF2-40B4-BE49-F238E27FC236}">
                <a16:creationId xmlns:a16="http://schemas.microsoft.com/office/drawing/2014/main" id="{D8D26BB4-2A50-EE96-925F-937C31C181EB}"/>
              </a:ext>
            </a:extLst>
          </p:cNvPr>
          <p:cNvSpPr txBox="1"/>
          <p:nvPr/>
        </p:nvSpPr>
        <p:spPr>
          <a:xfrm>
            <a:off x="14833600" y="2057400"/>
            <a:ext cx="184731" cy="369332"/>
          </a:xfrm>
          <a:prstGeom prst="rect">
            <a:avLst/>
          </a:prstGeom>
          <a:noFill/>
        </p:spPr>
        <p:txBody>
          <a:bodyPr wrap="none" rtlCol="0">
            <a:spAutoFit/>
          </a:bodyPr>
          <a:lstStyle/>
          <a:p>
            <a:endParaRPr lang="en-US" dirty="0"/>
          </a:p>
        </p:txBody>
      </p:sp>
      <p:sp>
        <p:nvSpPr>
          <p:cNvPr id="13" name="TextBox 12">
            <a:extLst>
              <a:ext uri="{FF2B5EF4-FFF2-40B4-BE49-F238E27FC236}">
                <a16:creationId xmlns:a16="http://schemas.microsoft.com/office/drawing/2014/main" id="{4D559C51-0C9E-2595-7F45-7DFC6ACCB259}"/>
              </a:ext>
            </a:extLst>
          </p:cNvPr>
          <p:cNvSpPr txBox="1"/>
          <p:nvPr/>
        </p:nvSpPr>
        <p:spPr>
          <a:xfrm>
            <a:off x="495300" y="1690688"/>
            <a:ext cx="11023600" cy="5324535"/>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bg1"/>
                </a:solidFill>
              </a:rPr>
              <a:t>“Put together a videotape where a customer expresses their frustrations about dealing with your business. Show this to the people who work inside the organization who don't normally come into direct contact with end customers. What the customer says will have a high degree of credibility” (Kotter &amp; Cohen, 2002).</a:t>
            </a:r>
          </a:p>
          <a:p>
            <a:pPr marL="285750" indent="-285750">
              <a:buFont typeface="Arial" panose="020B0604020202020204" pitchFamily="34" charset="0"/>
              <a:buChar char="•"/>
            </a:pPr>
            <a:endParaRPr lang="en-US" sz="2000" dirty="0">
              <a:solidFill>
                <a:schemeClr val="bg1"/>
              </a:solidFill>
            </a:endParaRPr>
          </a:p>
          <a:p>
            <a:pPr marL="285750" indent="-285750">
              <a:buFont typeface="Arial" panose="020B0604020202020204" pitchFamily="34" charset="0"/>
              <a:buChar char="•"/>
            </a:pPr>
            <a:r>
              <a:rPr lang="en-US" sz="2000" dirty="0">
                <a:solidFill>
                  <a:schemeClr val="bg1"/>
                </a:solidFill>
              </a:rPr>
              <a:t>“Some companies have a gallery where the organization's former CEOs have their portraits hanging. This is designed to create a sense of history. A smart idea, however, is to replace those portraits with pictures of customers instead. That sends the signal that everyone in the organization needs to spend more time focusing on the customer's current needs and less time thinking about what worked in the past” (Kotter &amp; Cohen, 2002).</a:t>
            </a:r>
          </a:p>
          <a:p>
            <a:pPr marL="285750" indent="-285750">
              <a:buFont typeface="Arial" panose="020B0604020202020204" pitchFamily="34" charset="0"/>
              <a:buChar char="•"/>
            </a:pPr>
            <a:endParaRPr lang="en-US" sz="2000" dirty="0">
              <a:solidFill>
                <a:schemeClr val="bg1"/>
              </a:solidFill>
            </a:endParaRPr>
          </a:p>
          <a:p>
            <a:pPr marL="285750" indent="-285750">
              <a:buFont typeface="Arial" panose="020B0604020202020204" pitchFamily="34" charset="0"/>
              <a:buChar char="•"/>
            </a:pPr>
            <a:r>
              <a:rPr lang="en-US" sz="2000" dirty="0">
                <a:solidFill>
                  <a:schemeClr val="bg1"/>
                </a:solidFill>
              </a:rPr>
              <a:t>“Make use of new technology to help the people see the vision. This may include a corporate Intranet site where business leaders can speak directly to the people within the organization. Update the information on this site daily so staff can follow exactly what is being said at any time. You </a:t>
            </a:r>
            <a:r>
              <a:rPr lang="en-US" sz="2000" dirty="0" err="1">
                <a:solidFill>
                  <a:schemeClr val="bg1"/>
                </a:solidFill>
              </a:rPr>
              <a:t>mayeven</a:t>
            </a:r>
            <a:r>
              <a:rPr lang="en-US" sz="2000" dirty="0">
                <a:solidFill>
                  <a:schemeClr val="bg1"/>
                </a:solidFill>
              </a:rPr>
              <a:t> develop a screen saver which </a:t>
            </a:r>
            <a:r>
              <a:rPr lang="en-US" sz="2000" dirty="0" err="1">
                <a:solidFill>
                  <a:schemeClr val="bg1"/>
                </a:solidFill>
              </a:rPr>
              <a:t>evervone</a:t>
            </a:r>
            <a:r>
              <a:rPr lang="en-US" sz="2000" dirty="0">
                <a:solidFill>
                  <a:schemeClr val="bg1"/>
                </a:solidFill>
              </a:rPr>
              <a:t> is encouraged to use which reminds them of the big picture goals every time they switch o n their office computers” (Kotter &amp; Cohen, 2002).</a:t>
            </a:r>
          </a:p>
          <a:p>
            <a:pPr marL="285750" indent="-285750">
              <a:buFont typeface="Arial" panose="020B0604020202020204" pitchFamily="34" charset="0"/>
              <a:buChar char="•"/>
            </a:pPr>
            <a:endParaRPr lang="en-US" sz="2000" dirty="0">
              <a:solidFill>
                <a:schemeClr val="bg1"/>
              </a:solidFill>
            </a:endParaRPr>
          </a:p>
        </p:txBody>
      </p:sp>
    </p:spTree>
    <p:extLst>
      <p:ext uri="{BB962C8B-B14F-4D97-AF65-F5344CB8AC3E}">
        <p14:creationId xmlns:p14="http://schemas.microsoft.com/office/powerpoint/2010/main" val="2659151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18145FCF-FBBC-8A79-8519-A7306AE50AB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0"/>
            <a:ext cx="12236824" cy="6858000"/>
          </a:xfrm>
          <a:prstGeom prst="rect">
            <a:avLst/>
          </a:prstGeom>
        </p:spPr>
      </p:pic>
      <p:sp>
        <p:nvSpPr>
          <p:cNvPr id="2" name="Title 1">
            <a:extLst>
              <a:ext uri="{FF2B5EF4-FFF2-40B4-BE49-F238E27FC236}">
                <a16:creationId xmlns:a16="http://schemas.microsoft.com/office/drawing/2014/main" id="{87B7F7F4-9AE3-A549-59A0-75A1386B1A72}"/>
              </a:ext>
            </a:extLst>
          </p:cNvPr>
          <p:cNvSpPr>
            <a:spLocks noGrp="1"/>
          </p:cNvSpPr>
          <p:nvPr>
            <p:ph type="title"/>
          </p:nvPr>
        </p:nvSpPr>
        <p:spPr>
          <a:xfrm>
            <a:off x="584200" y="365125"/>
            <a:ext cx="10769600" cy="1325563"/>
          </a:xfrm>
        </p:spPr>
        <p:txBody>
          <a:bodyPr>
            <a:normAutofit/>
          </a:bodyPr>
          <a:lstStyle/>
          <a:p>
            <a:r>
              <a:rPr lang="en-US" sz="4800" b="1" dirty="0">
                <a:solidFill>
                  <a:schemeClr val="bg1"/>
                </a:solidFill>
              </a:rPr>
              <a:t>Bad Examples</a:t>
            </a:r>
          </a:p>
        </p:txBody>
      </p:sp>
      <p:sp>
        <p:nvSpPr>
          <p:cNvPr id="5" name="TextBox 4">
            <a:extLst>
              <a:ext uri="{FF2B5EF4-FFF2-40B4-BE49-F238E27FC236}">
                <a16:creationId xmlns:a16="http://schemas.microsoft.com/office/drawing/2014/main" id="{D8D26BB4-2A50-EE96-925F-937C31C181EB}"/>
              </a:ext>
            </a:extLst>
          </p:cNvPr>
          <p:cNvSpPr txBox="1"/>
          <p:nvPr/>
        </p:nvSpPr>
        <p:spPr>
          <a:xfrm>
            <a:off x="14833600" y="2057400"/>
            <a:ext cx="184731" cy="369332"/>
          </a:xfrm>
          <a:prstGeom prst="rect">
            <a:avLst/>
          </a:prstGeom>
          <a:noFill/>
        </p:spPr>
        <p:txBody>
          <a:bodyPr wrap="none" rtlCol="0">
            <a:spAutoFit/>
          </a:bodyPr>
          <a:lstStyle/>
          <a:p>
            <a:endParaRPr lang="en-US" dirty="0"/>
          </a:p>
        </p:txBody>
      </p:sp>
      <p:graphicFrame>
        <p:nvGraphicFramePr>
          <p:cNvPr id="11" name="Diagram 10">
            <a:extLst>
              <a:ext uri="{FF2B5EF4-FFF2-40B4-BE49-F238E27FC236}">
                <a16:creationId xmlns:a16="http://schemas.microsoft.com/office/drawing/2014/main" id="{84764A1A-8AC0-328A-35A1-B6410CEB3200}"/>
              </a:ext>
            </a:extLst>
          </p:cNvPr>
          <p:cNvGraphicFramePr/>
          <p:nvPr>
            <p:extLst>
              <p:ext uri="{D42A27DB-BD31-4B8C-83A1-F6EECF244321}">
                <p14:modId xmlns:p14="http://schemas.microsoft.com/office/powerpoint/2010/main" val="4263634579"/>
              </p:ext>
            </p:extLst>
          </p:nvPr>
        </p:nvGraphicFramePr>
        <p:xfrm>
          <a:off x="495300" y="1690688"/>
          <a:ext cx="11112500" cy="44012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88365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14C78B5-EC6B-4A39-8860-705100867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7B7F7F4-9AE3-A549-59A0-75A1386B1A72}"/>
              </a:ext>
            </a:extLst>
          </p:cNvPr>
          <p:cNvSpPr>
            <a:spLocks noGrp="1"/>
          </p:cNvSpPr>
          <p:nvPr>
            <p:ph type="title"/>
          </p:nvPr>
        </p:nvSpPr>
        <p:spPr>
          <a:xfrm>
            <a:off x="2514600" y="4669978"/>
            <a:ext cx="2714624" cy="1173700"/>
          </a:xfrm>
        </p:spPr>
        <p:txBody>
          <a:bodyPr vert="horz" lIns="91440" tIns="45720" rIns="91440" bIns="45720" rtlCol="0" anchor="t">
            <a:normAutofit fontScale="90000"/>
          </a:bodyPr>
          <a:lstStyle/>
          <a:p>
            <a:r>
              <a:rPr lang="en-US" sz="4000" b="1" kern="1200" dirty="0">
                <a:solidFill>
                  <a:schemeClr val="bg1"/>
                </a:solidFill>
                <a:latin typeface="+mj-lt"/>
                <a:ea typeface="+mj-ea"/>
                <a:cs typeface="+mj-cs"/>
              </a:rPr>
              <a:t>Education Examples</a:t>
            </a:r>
          </a:p>
        </p:txBody>
      </p:sp>
      <p:pic>
        <p:nvPicPr>
          <p:cNvPr id="17" name="Picture 16" descr="A picture containing text, ceiling&#10;&#10;Description automatically generated">
            <a:extLst>
              <a:ext uri="{FF2B5EF4-FFF2-40B4-BE49-F238E27FC236}">
                <a16:creationId xmlns:a16="http://schemas.microsoft.com/office/drawing/2014/main" id="{35BAA994-5DB1-20B2-7483-7B6E34B4E167}"/>
              </a:ext>
            </a:extLst>
          </p:cNvPr>
          <p:cNvPicPr>
            <a:picLocks noChangeAspect="1"/>
          </p:cNvPicPr>
          <p:nvPr/>
        </p:nvPicPr>
        <p:blipFill rotWithShape="1">
          <a:blip r:embed="rId2"/>
          <a:srcRect r="2418"/>
          <a:stretch/>
        </p:blipFill>
        <p:spPr>
          <a:xfrm>
            <a:off x="20" y="10"/>
            <a:ext cx="4000480" cy="3904882"/>
          </a:xfrm>
          <a:custGeom>
            <a:avLst/>
            <a:gdLst/>
            <a:ahLst/>
            <a:cxnLst/>
            <a:rect l="l" t="t" r="r" b="b"/>
            <a:pathLst>
              <a:path w="4000500" h="3413410">
                <a:moveTo>
                  <a:pt x="0" y="0"/>
                </a:moveTo>
                <a:lnTo>
                  <a:pt x="4000500" y="0"/>
                </a:lnTo>
                <a:lnTo>
                  <a:pt x="4000500" y="3330603"/>
                </a:lnTo>
                <a:lnTo>
                  <a:pt x="416174" y="3413410"/>
                </a:lnTo>
                <a:lnTo>
                  <a:pt x="0" y="3408169"/>
                </a:lnTo>
                <a:close/>
              </a:path>
            </a:pathLst>
          </a:custGeom>
        </p:spPr>
      </p:pic>
      <p:pic>
        <p:nvPicPr>
          <p:cNvPr id="21" name="Picture 20" descr="A hallway with posters on the wall&#10;&#10;Description automatically generated with medium confidence">
            <a:extLst>
              <a:ext uri="{FF2B5EF4-FFF2-40B4-BE49-F238E27FC236}">
                <a16:creationId xmlns:a16="http://schemas.microsoft.com/office/drawing/2014/main" id="{AC702049-5DDD-13B9-B17A-072B5679BA64}"/>
              </a:ext>
            </a:extLst>
          </p:cNvPr>
          <p:cNvPicPr>
            <a:picLocks noChangeAspect="1"/>
          </p:cNvPicPr>
          <p:nvPr/>
        </p:nvPicPr>
        <p:blipFill rotWithShape="1">
          <a:blip r:embed="rId3"/>
          <a:srcRect l="9343" r="19185" b="-2"/>
          <a:stretch/>
        </p:blipFill>
        <p:spPr>
          <a:xfrm>
            <a:off x="4191002" y="10"/>
            <a:ext cx="3809998" cy="3904881"/>
          </a:xfrm>
          <a:custGeom>
            <a:avLst/>
            <a:gdLst/>
            <a:ahLst/>
            <a:cxnLst/>
            <a:rect l="l" t="t" r="r" b="b"/>
            <a:pathLst>
              <a:path w="3809998" h="3361533">
                <a:moveTo>
                  <a:pt x="0" y="0"/>
                </a:moveTo>
                <a:lnTo>
                  <a:pt x="3809998" y="0"/>
                </a:lnTo>
                <a:lnTo>
                  <a:pt x="3809998" y="3353206"/>
                </a:lnTo>
                <a:lnTo>
                  <a:pt x="1781628" y="3181423"/>
                </a:lnTo>
                <a:lnTo>
                  <a:pt x="0" y="3361533"/>
                </a:lnTo>
                <a:close/>
              </a:path>
            </a:pathLst>
          </a:custGeom>
        </p:spPr>
      </p:pic>
      <p:pic>
        <p:nvPicPr>
          <p:cNvPr id="19" name="Picture 18" descr="A picture containing text, indoor, ceiling, cart&#10;&#10;Description automatically generated">
            <a:extLst>
              <a:ext uri="{FF2B5EF4-FFF2-40B4-BE49-F238E27FC236}">
                <a16:creationId xmlns:a16="http://schemas.microsoft.com/office/drawing/2014/main" id="{81101E94-274A-9B84-3E57-67DCFF76FAB9}"/>
              </a:ext>
            </a:extLst>
          </p:cNvPr>
          <p:cNvPicPr>
            <a:picLocks noChangeAspect="1"/>
          </p:cNvPicPr>
          <p:nvPr/>
        </p:nvPicPr>
        <p:blipFill rotWithShape="1">
          <a:blip r:embed="rId4"/>
          <a:srcRect l="9617" r="17779" b="3"/>
          <a:stretch/>
        </p:blipFill>
        <p:spPr>
          <a:xfrm>
            <a:off x="8191500" y="-1"/>
            <a:ext cx="4000500" cy="4008409"/>
          </a:xfrm>
          <a:custGeom>
            <a:avLst/>
            <a:gdLst/>
            <a:ahLst/>
            <a:cxnLst/>
            <a:rect l="l" t="t" r="r" b="b"/>
            <a:pathLst>
              <a:path w="4000500" h="3403026">
                <a:moveTo>
                  <a:pt x="0" y="0"/>
                </a:moveTo>
                <a:lnTo>
                  <a:pt x="4000500" y="0"/>
                </a:lnTo>
                <a:lnTo>
                  <a:pt x="4000500" y="3403026"/>
                </a:lnTo>
                <a:lnTo>
                  <a:pt x="9072" y="3370108"/>
                </a:lnTo>
                <a:lnTo>
                  <a:pt x="0" y="3369340"/>
                </a:lnTo>
                <a:close/>
              </a:path>
            </a:pathLst>
          </a:custGeom>
        </p:spPr>
      </p:pic>
      <p:grpSp>
        <p:nvGrpSpPr>
          <p:cNvPr id="28" name="Group 27">
            <a:extLst>
              <a:ext uri="{FF2B5EF4-FFF2-40B4-BE49-F238E27FC236}">
                <a16:creationId xmlns:a16="http://schemas.microsoft.com/office/drawing/2014/main" id="{A50943B0-FDF7-4C2C-B784-9208C945A8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29" name="Freeform: Shape 28">
              <a:extLst>
                <a:ext uri="{FF2B5EF4-FFF2-40B4-BE49-F238E27FC236}">
                  <a16:creationId xmlns:a16="http://schemas.microsoft.com/office/drawing/2014/main" id="{64021FAB-FA86-49DE-8FC9-585A1729B7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7B58B526-A432-4EB5-AA70-2BB897257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5">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3" name="TextBox 12">
            <a:extLst>
              <a:ext uri="{FF2B5EF4-FFF2-40B4-BE49-F238E27FC236}">
                <a16:creationId xmlns:a16="http://schemas.microsoft.com/office/drawing/2014/main" id="{4D559C51-0C9E-2595-7F45-7DFC6ACCB259}"/>
              </a:ext>
            </a:extLst>
          </p:cNvPr>
          <p:cNvSpPr txBox="1"/>
          <p:nvPr/>
        </p:nvSpPr>
        <p:spPr>
          <a:xfrm>
            <a:off x="5664200" y="4766267"/>
            <a:ext cx="6235699" cy="1888533"/>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sz="2000" dirty="0">
                <a:solidFill>
                  <a:schemeClr val="bg1">
                    <a:alpha val="80000"/>
                  </a:schemeClr>
                </a:solidFill>
              </a:rPr>
              <a:t>Consider perspective-taking, collect information from stakeholders, and share with faculty and staff.</a:t>
            </a:r>
          </a:p>
          <a:p>
            <a:pPr marL="285750" indent="-228600">
              <a:lnSpc>
                <a:spcPct val="90000"/>
              </a:lnSpc>
              <a:spcAft>
                <a:spcPts val="600"/>
              </a:spcAft>
              <a:buFont typeface="Arial" panose="020B0604020202020204" pitchFamily="34" charset="0"/>
              <a:buChar char="•"/>
            </a:pPr>
            <a:r>
              <a:rPr lang="en-US" sz="2000" dirty="0">
                <a:solidFill>
                  <a:schemeClr val="bg1">
                    <a:alpha val="80000"/>
                  </a:schemeClr>
                </a:solidFill>
              </a:rPr>
              <a:t>Consider the symbols being showcased; are they by and for leadership or mission &amp; vision-focused?</a:t>
            </a:r>
          </a:p>
          <a:p>
            <a:pPr marL="285750" indent="-228600">
              <a:lnSpc>
                <a:spcPct val="90000"/>
              </a:lnSpc>
              <a:spcAft>
                <a:spcPts val="600"/>
              </a:spcAft>
              <a:buFont typeface="Arial" panose="020B0604020202020204" pitchFamily="34" charset="0"/>
              <a:buChar char="•"/>
            </a:pPr>
            <a:r>
              <a:rPr lang="en-US" sz="2000" dirty="0">
                <a:solidFill>
                  <a:schemeClr val="bg1">
                    <a:alpha val="80000"/>
                  </a:schemeClr>
                </a:solidFill>
              </a:rPr>
              <a:t>What say you?</a:t>
            </a:r>
          </a:p>
        </p:txBody>
      </p:sp>
      <p:sp>
        <p:nvSpPr>
          <p:cNvPr id="5" name="TextBox 4">
            <a:extLst>
              <a:ext uri="{FF2B5EF4-FFF2-40B4-BE49-F238E27FC236}">
                <a16:creationId xmlns:a16="http://schemas.microsoft.com/office/drawing/2014/main" id="{D8D26BB4-2A50-EE96-925F-937C31C181EB}"/>
              </a:ext>
            </a:extLst>
          </p:cNvPr>
          <p:cNvSpPr txBox="1"/>
          <p:nvPr/>
        </p:nvSpPr>
        <p:spPr>
          <a:xfrm>
            <a:off x="14833600" y="2057400"/>
            <a:ext cx="184731" cy="369332"/>
          </a:xfrm>
          <a:prstGeom prst="rect">
            <a:avLst/>
          </a:prstGeom>
          <a:noFill/>
        </p:spPr>
        <p:txBody>
          <a:bodyPr wrap="none" rtlCol="0">
            <a:spAutoFit/>
          </a:bodyPr>
          <a:lstStyle/>
          <a:p>
            <a:endParaRPr lang="en-US" dirty="0"/>
          </a:p>
        </p:txBody>
      </p:sp>
      <p:graphicFrame>
        <p:nvGraphicFramePr>
          <p:cNvPr id="22" name="Diagram 21">
            <a:extLst>
              <a:ext uri="{FF2B5EF4-FFF2-40B4-BE49-F238E27FC236}">
                <a16:creationId xmlns:a16="http://schemas.microsoft.com/office/drawing/2014/main" id="{41D540D0-7E87-0726-E6D2-D8B4C87AA939}"/>
              </a:ext>
            </a:extLst>
          </p:cNvPr>
          <p:cNvGraphicFramePr/>
          <p:nvPr>
            <p:extLst>
              <p:ext uri="{D42A27DB-BD31-4B8C-83A1-F6EECF244321}">
                <p14:modId xmlns:p14="http://schemas.microsoft.com/office/powerpoint/2010/main" val="457172024"/>
              </p:ext>
            </p:extLst>
          </p:nvPr>
        </p:nvGraphicFramePr>
        <p:xfrm>
          <a:off x="-558800" y="4128594"/>
          <a:ext cx="3073400" cy="267688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4020517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662795" y="-3745097"/>
            <a:ext cx="1354979" cy="10750169"/>
          </a:xfrm>
          <a:prstGeom prst="downArrow">
            <a:avLst>
              <a:gd name="adj1" fmla="val 100000"/>
              <a:gd name="adj2" fmla="val 22582"/>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Content Placeholder 5" descr="Table&#10;&#10;Description automatically generated">
            <a:extLst>
              <a:ext uri="{FF2B5EF4-FFF2-40B4-BE49-F238E27FC236}">
                <a16:creationId xmlns:a16="http://schemas.microsoft.com/office/drawing/2014/main" id="{87C17751-23DD-4DF6-0AAC-9608AE706055}"/>
              </a:ext>
            </a:extLst>
          </p:cNvPr>
          <p:cNvPicPr>
            <a:picLocks noGrp="1" noChangeAspect="1"/>
          </p:cNvPicPr>
          <p:nvPr>
            <p:ph sz="half" idx="1"/>
          </p:nvPr>
        </p:nvPicPr>
        <p:blipFill>
          <a:blip r:embed="rId2"/>
          <a:stretch>
            <a:fillRect/>
          </a:stretch>
        </p:blipFill>
        <p:spPr>
          <a:xfrm>
            <a:off x="1287463" y="3035300"/>
            <a:ext cx="10064750" cy="2674938"/>
          </a:xfrm>
        </p:spPr>
      </p:pic>
      <p:sp>
        <p:nvSpPr>
          <p:cNvPr id="8" name="TextBox 7">
            <a:extLst>
              <a:ext uri="{FF2B5EF4-FFF2-40B4-BE49-F238E27FC236}">
                <a16:creationId xmlns:a16="http://schemas.microsoft.com/office/drawing/2014/main" id="{8B65D711-A8A7-C731-2BF7-55F6AE97D027}"/>
              </a:ext>
            </a:extLst>
          </p:cNvPr>
          <p:cNvSpPr txBox="1"/>
          <p:nvPr/>
        </p:nvSpPr>
        <p:spPr>
          <a:xfrm>
            <a:off x="1295209" y="5710238"/>
            <a:ext cx="10064750" cy="534988"/>
          </a:xfrm>
          <a:prstGeom prst="rect">
            <a:avLst/>
          </a:prstGeom>
          <a:solidFill>
            <a:srgbClr val="000000">
              <a:alpha val="50000"/>
            </a:srgbClr>
          </a:solidFill>
          <a:ln>
            <a:noFill/>
          </a:ln>
        </p:spPr>
        <p:txBody>
          <a:bodyPr wrap="square" anchor="ctr">
            <a:noAutofit/>
          </a:bodyPr>
          <a:lstStyle/>
          <a:p>
            <a:pPr marL="0" indent="0" algn="ctr">
              <a:spcAft>
                <a:spcPts val="600"/>
              </a:spcAft>
              <a:buNone/>
            </a:pPr>
            <a:r>
              <a:rPr lang="en-US" sz="1300">
                <a:solidFill>
                  <a:srgbClr val="FFFFFF"/>
                </a:solidFill>
                <a:latin typeface="Söhne"/>
              </a:rPr>
              <a:t>(Kotter, 2006)</a:t>
            </a:r>
          </a:p>
        </p:txBody>
      </p:sp>
      <p:sp>
        <p:nvSpPr>
          <p:cNvPr id="2" name="Title 1">
            <a:extLst>
              <a:ext uri="{FF2B5EF4-FFF2-40B4-BE49-F238E27FC236}">
                <a16:creationId xmlns:a16="http://schemas.microsoft.com/office/drawing/2014/main" id="{840A4E7D-7B62-51AE-54F8-60ECCC49B466}"/>
              </a:ext>
            </a:extLst>
          </p:cNvPr>
          <p:cNvSpPr>
            <a:spLocks noGrp="1"/>
          </p:cNvSpPr>
          <p:nvPr>
            <p:ph type="title"/>
          </p:nvPr>
        </p:nvSpPr>
        <p:spPr>
          <a:xfrm>
            <a:off x="1286932" y="1204109"/>
            <a:ext cx="10023398" cy="857894"/>
          </a:xfrm>
        </p:spPr>
        <p:txBody>
          <a:bodyPr vert="horz" lIns="91440" tIns="45720" rIns="91440" bIns="45720" rtlCol="0" anchor="ctr">
            <a:normAutofit/>
          </a:bodyPr>
          <a:lstStyle/>
          <a:p>
            <a:r>
              <a:rPr lang="en-US" sz="4000" kern="1200">
                <a:solidFill>
                  <a:srgbClr val="FFFFFF"/>
                </a:solidFill>
                <a:latin typeface="+mj-lt"/>
                <a:ea typeface="+mj-ea"/>
                <a:cs typeface="+mj-cs"/>
              </a:rPr>
              <a:t>Why Transformation Efforts Fail</a:t>
            </a:r>
          </a:p>
        </p:txBody>
      </p:sp>
    </p:spTree>
    <p:extLst>
      <p:ext uri="{BB962C8B-B14F-4D97-AF65-F5344CB8AC3E}">
        <p14:creationId xmlns:p14="http://schemas.microsoft.com/office/powerpoint/2010/main" val="19083711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579</TotalTime>
  <Words>947</Words>
  <Application>Microsoft Macintosh PowerPoint</Application>
  <PresentationFormat>Widescreen</PresentationFormat>
  <Paragraphs>68</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Söhne</vt:lpstr>
      <vt:lpstr>Archivo Black</vt:lpstr>
      <vt:lpstr>Arial</vt:lpstr>
      <vt:lpstr>Calibri</vt:lpstr>
      <vt:lpstr>Calibri Light</vt:lpstr>
      <vt:lpstr>Office Theme</vt:lpstr>
      <vt:lpstr>The Heart of Change Stage 1  Presented by Luis Alaniz</vt:lpstr>
      <vt:lpstr>What is the most effective way to actually get organizations to make and out into effect permanent changes?</vt:lpstr>
      <vt:lpstr>The Eight Stages of Successful Large-Scale Change</vt:lpstr>
      <vt:lpstr>Establish a sense of urgency.</vt:lpstr>
      <vt:lpstr>"Without enough urgency, large-scale change can become an exercise in pushing a gigantic boulder up a very tall mountain. Raise a feeling of urgency so people say 'let's go', making a change effort well positioned for launch."</vt:lpstr>
      <vt:lpstr>Good Examples</vt:lpstr>
      <vt:lpstr>Bad Examples</vt:lpstr>
      <vt:lpstr>Education Examples</vt:lpstr>
      <vt:lpstr>Why Transformation Efforts Fail</vt:lpstr>
      <vt:lpstr>Why Transformation Efforts Fail</vt:lpstr>
      <vt:lpstr>Why Transformation Efforts Fail Cont.</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Heart of Change Stage 1  Presented by Luis Alaniz</dc:title>
  <dc:creator>Luis Alaniz</dc:creator>
  <cp:lastModifiedBy>Luis Alaniz</cp:lastModifiedBy>
  <cp:revision>13</cp:revision>
  <dcterms:created xsi:type="dcterms:W3CDTF">2023-02-01T14:54:20Z</dcterms:created>
  <dcterms:modified xsi:type="dcterms:W3CDTF">2023-02-02T00:34:12Z</dcterms:modified>
</cp:coreProperties>
</file>